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9" r:id="rId3"/>
    <p:sldId id="260" r:id="rId4"/>
    <p:sldId id="257" r:id="rId5"/>
    <p:sldId id="258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11"/>
    </p:embeddedFont>
    <p:embeddedFont>
      <p:font typeface="Verdana" panose="020B0604030504040204" pitchFamily="3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1162" y="11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1CDD55-8E6D-4C2B-BF16-D76FFFCA8887}" type="doc">
      <dgm:prSet loTypeId="urn:microsoft.com/office/officeart/2005/8/layout/bProcess3" loCatId="process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4C6BCF4A-74B5-4597-BA6B-EBF056DE9A75}">
      <dgm:prSet phldrT="[Text]"/>
      <dgm:spPr>
        <a:ln w="28575">
          <a:solidFill>
            <a:schemeClr val="accent3">
              <a:lumMod val="50000"/>
            </a:schemeClr>
          </a:solidFill>
        </a:ln>
      </dgm:spPr>
      <dgm:t>
        <a:bodyPr/>
        <a:lstStyle/>
        <a:p>
          <a:r>
            <a:rPr lang="en-US" dirty="0"/>
            <a:t>Data Collection and Understanding</a:t>
          </a:r>
        </a:p>
      </dgm:t>
    </dgm:pt>
    <dgm:pt modelId="{09B3E503-23CB-4E65-8E16-82C3ECE44AEF}" type="parTrans" cxnId="{D4530200-86E3-4130-AEC5-56CF126A7145}">
      <dgm:prSet/>
      <dgm:spPr/>
      <dgm:t>
        <a:bodyPr/>
        <a:lstStyle/>
        <a:p>
          <a:endParaRPr lang="en-US"/>
        </a:p>
      </dgm:t>
    </dgm:pt>
    <dgm:pt modelId="{2C8DE9A4-6DAE-4586-B658-6AFCBAAF5F9B}" type="sibTrans" cxnId="{D4530200-86E3-4130-AEC5-56CF126A7145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004E403B-7B3F-48D0-BA98-0060A160A4C5}">
      <dgm:prSet phldrT="[Text]"/>
      <dgm:spPr>
        <a:ln w="38100">
          <a:solidFill>
            <a:schemeClr val="bg1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Data Wrangling &amp; Feature Engineering</a:t>
          </a:r>
        </a:p>
      </dgm:t>
    </dgm:pt>
    <dgm:pt modelId="{D265C446-C928-4B8F-A6A1-0FEB668098BE}" type="parTrans" cxnId="{8E4554B6-6253-4C76-A380-389DD89DA42B}">
      <dgm:prSet/>
      <dgm:spPr/>
      <dgm:t>
        <a:bodyPr/>
        <a:lstStyle/>
        <a:p>
          <a:endParaRPr lang="en-US"/>
        </a:p>
      </dgm:t>
    </dgm:pt>
    <dgm:pt modelId="{5D24F442-CFB6-48EC-A71A-29949667D57E}" type="sibTrans" cxnId="{8E4554B6-6253-4C76-A380-389DD89DA42B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1C40817D-9FD3-4F9D-A1A9-B8C22EA2EA00}">
      <dgm:prSet phldrT="[Text]"/>
      <dgm:spPr>
        <a:ln w="38100">
          <a:solidFill>
            <a:srgbClr val="FFFF00"/>
          </a:solidFill>
        </a:ln>
      </dgm:spPr>
      <dgm:t>
        <a:bodyPr/>
        <a:lstStyle/>
        <a:p>
          <a:r>
            <a:rPr lang="en-US" dirty="0"/>
            <a:t>EDA</a:t>
          </a:r>
        </a:p>
      </dgm:t>
    </dgm:pt>
    <dgm:pt modelId="{7DFF084F-7D71-40E2-ABC9-010513FB8076}" type="parTrans" cxnId="{E4F9601C-B4D7-4198-AD4E-72B04973B873}">
      <dgm:prSet/>
      <dgm:spPr/>
      <dgm:t>
        <a:bodyPr/>
        <a:lstStyle/>
        <a:p>
          <a:endParaRPr lang="en-US"/>
        </a:p>
      </dgm:t>
    </dgm:pt>
    <dgm:pt modelId="{A4DED33C-CA63-46ED-83FD-C67D8E09A8B1}" type="sibTrans" cxnId="{E4F9601C-B4D7-4198-AD4E-72B04973B873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4160D8DC-3BCA-496F-B824-6C6AFC55F94C}">
      <dgm:prSet phldrT="[Text]"/>
      <dgm:spPr>
        <a:gradFill flip="none" rotWithShape="0">
          <a:gsLst>
            <a:gs pos="0">
              <a:schemeClr val="tx2">
                <a:lumMod val="75000"/>
                <a:tint val="66000"/>
                <a:satMod val="160000"/>
              </a:schemeClr>
            </a:gs>
            <a:gs pos="50000">
              <a:schemeClr val="tx2">
                <a:lumMod val="75000"/>
                <a:tint val="44500"/>
                <a:satMod val="160000"/>
              </a:schemeClr>
            </a:gs>
            <a:gs pos="100000">
              <a:schemeClr val="tx2">
                <a:lumMod val="75000"/>
                <a:tint val="23500"/>
                <a:satMod val="160000"/>
              </a:schemeClr>
            </a:gs>
          </a:gsLst>
          <a:lin ang="10800000" scaled="1"/>
          <a:tileRect/>
        </a:gradFill>
        <a:ln w="38100">
          <a:solidFill>
            <a:srgbClr val="002060"/>
          </a:solidFill>
        </a:ln>
      </dgm:spPr>
      <dgm:t>
        <a:bodyPr/>
        <a:lstStyle/>
        <a:p>
          <a:r>
            <a:rPr lang="en-US" dirty="0"/>
            <a:t>Preparation of data for model building. </a:t>
          </a:r>
        </a:p>
      </dgm:t>
    </dgm:pt>
    <dgm:pt modelId="{07FE92B6-826C-4E64-9DC6-1F07957950F1}" type="parTrans" cxnId="{07AFFCF3-73A7-4CA3-8A4C-054CF6301952}">
      <dgm:prSet/>
      <dgm:spPr/>
      <dgm:t>
        <a:bodyPr/>
        <a:lstStyle/>
        <a:p>
          <a:endParaRPr lang="en-US"/>
        </a:p>
      </dgm:t>
    </dgm:pt>
    <dgm:pt modelId="{6D166AEC-155C-479E-B854-9BD94F3C7DD1}" type="sibTrans" cxnId="{07AFFCF3-73A7-4CA3-8A4C-054CF6301952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6775EF80-B594-4205-AD85-71F59E145695}">
      <dgm:prSet phldrT="[Text]"/>
      <dgm:spPr>
        <a:gradFill flip="none" rotWithShape="0">
          <a:gsLst>
            <a:gs pos="0">
              <a:schemeClr val="accent4">
                <a:hueOff val="7302524"/>
                <a:satOff val="0"/>
                <a:lumOff val="-2384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7302524"/>
                <a:satOff val="0"/>
                <a:lumOff val="-23843"/>
                <a:alphaOff val="0"/>
                <a:tint val="50000"/>
                <a:shade val="100000"/>
                <a:satMod val="350000"/>
              </a:schemeClr>
            </a:gs>
          </a:gsLst>
          <a:path path="circle">
            <a:fillToRect l="50000" t="50000" r="50000" b="50000"/>
          </a:path>
          <a:tileRect/>
        </a:gradFill>
        <a:ln w="38100">
          <a:solidFill>
            <a:schemeClr val="tx1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dirty="0"/>
            <a:t>Model Selection and Evaluation</a:t>
          </a:r>
        </a:p>
      </dgm:t>
    </dgm:pt>
    <dgm:pt modelId="{C91A45A7-C1F1-40D5-BF54-295FD7F17CC8}" type="parTrans" cxnId="{793ED969-3329-441D-96C4-84E02359557F}">
      <dgm:prSet/>
      <dgm:spPr/>
      <dgm:t>
        <a:bodyPr/>
        <a:lstStyle/>
        <a:p>
          <a:endParaRPr lang="en-US"/>
        </a:p>
      </dgm:t>
    </dgm:pt>
    <dgm:pt modelId="{3697C00A-BA23-415A-A768-81A16A948AA3}" type="sibTrans" cxnId="{793ED969-3329-441D-96C4-84E02359557F}">
      <dgm:prSet>
        <dgm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6FA5D9A9-9E74-49BF-B70C-AFAD297A10F7}">
      <dgm:prSet phldrT="[Text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gradFill flip="none" rotWithShape="0">
          <a:gsLst>
            <a:gs pos="0">
              <a:schemeClr val="accent5">
                <a:tint val="100000"/>
                <a:shade val="100000"/>
                <a:satMod val="130000"/>
              </a:schemeClr>
            </a:gs>
            <a:gs pos="100000">
              <a:schemeClr val="accent5">
                <a:tint val="50000"/>
                <a:shade val="100000"/>
                <a:satMod val="350000"/>
              </a:schemeClr>
            </a:gs>
          </a:gsLst>
          <a:lin ang="18900000" scaled="1"/>
          <a:tileRect/>
        </a:gradFill>
        <a:effectLst>
          <a:glow rad="228600">
            <a:schemeClr val="accent5">
              <a:satMod val="175000"/>
              <a:alpha val="40000"/>
            </a:schemeClr>
          </a:glow>
          <a:innerShdw blurRad="63500" dist="50800" dir="135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US" dirty="0"/>
            <a:t> </a:t>
          </a:r>
          <a:r>
            <a:rPr lang="en-US" b="1" dirty="0">
              <a:solidFill>
                <a:srgbClr val="7030A0"/>
              </a:solidFill>
            </a:rPr>
            <a:t>Conclusions</a:t>
          </a:r>
        </a:p>
      </dgm:t>
    </dgm:pt>
    <dgm:pt modelId="{CF39AA5A-1019-4160-B506-55D80616E366}" type="parTrans" cxnId="{78AF4700-76F9-488A-976F-559531AD9D3C}">
      <dgm:prSet/>
      <dgm:spPr/>
      <dgm:t>
        <a:bodyPr/>
        <a:lstStyle/>
        <a:p>
          <a:endParaRPr lang="en-US"/>
        </a:p>
      </dgm:t>
    </dgm:pt>
    <dgm:pt modelId="{5797F81E-9D27-48CE-8828-940918593D47}" type="sibTrans" cxnId="{78AF4700-76F9-488A-976F-559531AD9D3C}">
      <dgm:prSet/>
      <dgm:spPr/>
      <dgm:t>
        <a:bodyPr/>
        <a:lstStyle/>
        <a:p>
          <a:endParaRPr lang="en-US"/>
        </a:p>
      </dgm:t>
    </dgm:pt>
    <dgm:pt modelId="{D37790A9-F7D9-4851-BA67-B7E073CBA5DE}" type="pres">
      <dgm:prSet presAssocID="{281CDD55-8E6D-4C2B-BF16-D76FFFCA8887}" presName="Name0" presStyleCnt="0">
        <dgm:presLayoutVars>
          <dgm:dir/>
          <dgm:resizeHandles val="exact"/>
        </dgm:presLayoutVars>
      </dgm:prSet>
      <dgm:spPr/>
    </dgm:pt>
    <dgm:pt modelId="{C41B6428-8C21-4D80-A1D4-BD49EE55C5EB}" type="pres">
      <dgm:prSet presAssocID="{4C6BCF4A-74B5-4597-BA6B-EBF056DE9A75}" presName="node" presStyleLbl="node1" presStyleIdx="0" presStyleCnt="6" custScaleX="86073" custScaleY="95216" custLinFactNeighborX="-1446" custLinFactNeighborY="-107">
        <dgm:presLayoutVars>
          <dgm:bulletEnabled val="1"/>
        </dgm:presLayoutVars>
      </dgm:prSet>
      <dgm:spPr/>
    </dgm:pt>
    <dgm:pt modelId="{745B4DAC-0FE8-4E7D-B2CE-8252117A14BE}" type="pres">
      <dgm:prSet presAssocID="{2C8DE9A4-6DAE-4586-B658-6AFCBAAF5F9B}" presName="sibTrans" presStyleLbl="sibTrans1D1" presStyleIdx="0" presStyleCnt="5"/>
      <dgm:spPr/>
    </dgm:pt>
    <dgm:pt modelId="{9F80D032-3BED-4E11-B70F-DBDD13D5AB04}" type="pres">
      <dgm:prSet presAssocID="{2C8DE9A4-6DAE-4586-B658-6AFCBAAF5F9B}" presName="connectorText" presStyleLbl="sibTrans1D1" presStyleIdx="0" presStyleCnt="5"/>
      <dgm:spPr/>
    </dgm:pt>
    <dgm:pt modelId="{3DA5AD9A-4D45-45DA-BF4D-9DA4E32CE1BB}" type="pres">
      <dgm:prSet presAssocID="{004E403B-7B3F-48D0-BA98-0060A160A4C5}" presName="node" presStyleLbl="node1" presStyleIdx="1" presStyleCnt="6" custLinFactNeighborX="6772" custLinFactNeighborY="-713">
        <dgm:presLayoutVars>
          <dgm:bulletEnabled val="1"/>
        </dgm:presLayoutVars>
      </dgm:prSet>
      <dgm:spPr/>
    </dgm:pt>
    <dgm:pt modelId="{736D0B0F-05DB-4C77-9F45-2E50A083BEFA}" type="pres">
      <dgm:prSet presAssocID="{5D24F442-CFB6-48EC-A71A-29949667D57E}" presName="sibTrans" presStyleLbl="sibTrans1D1" presStyleIdx="1" presStyleCnt="5"/>
      <dgm:spPr/>
    </dgm:pt>
    <dgm:pt modelId="{DD010312-EE73-43C8-8F36-274B200D9E4D}" type="pres">
      <dgm:prSet presAssocID="{5D24F442-CFB6-48EC-A71A-29949667D57E}" presName="connectorText" presStyleLbl="sibTrans1D1" presStyleIdx="1" presStyleCnt="5"/>
      <dgm:spPr/>
    </dgm:pt>
    <dgm:pt modelId="{555A5117-C512-4955-914E-A7C822F9DB94}" type="pres">
      <dgm:prSet presAssocID="{1C40817D-9FD3-4F9D-A1A9-B8C22EA2EA00}" presName="node" presStyleLbl="node1" presStyleIdx="2" presStyleCnt="6" custLinFactNeighborX="35165">
        <dgm:presLayoutVars>
          <dgm:bulletEnabled val="1"/>
        </dgm:presLayoutVars>
      </dgm:prSet>
      <dgm:spPr/>
    </dgm:pt>
    <dgm:pt modelId="{21ED6B9D-1F79-4484-ADE9-88705C1126DF}" type="pres">
      <dgm:prSet presAssocID="{A4DED33C-CA63-46ED-83FD-C67D8E09A8B1}" presName="sibTrans" presStyleLbl="sibTrans1D1" presStyleIdx="2" presStyleCnt="5"/>
      <dgm:spPr/>
    </dgm:pt>
    <dgm:pt modelId="{D61D6881-3CE7-4991-B15C-7387375E8244}" type="pres">
      <dgm:prSet presAssocID="{A4DED33C-CA63-46ED-83FD-C67D8E09A8B1}" presName="connectorText" presStyleLbl="sibTrans1D1" presStyleIdx="2" presStyleCnt="5"/>
      <dgm:spPr/>
    </dgm:pt>
    <dgm:pt modelId="{6FDD0554-AEFA-4403-A6E1-9B80618AC257}" type="pres">
      <dgm:prSet presAssocID="{4160D8DC-3BCA-496F-B824-6C6AFC55F94C}" presName="node" presStyleLbl="node1" presStyleIdx="3" presStyleCnt="6" custLinFactNeighborX="4882" custLinFactNeighborY="0">
        <dgm:presLayoutVars>
          <dgm:bulletEnabled val="1"/>
        </dgm:presLayoutVars>
      </dgm:prSet>
      <dgm:spPr/>
    </dgm:pt>
    <dgm:pt modelId="{F8D1CD44-DB8E-4DBF-A63E-8F959137D490}" type="pres">
      <dgm:prSet presAssocID="{6D166AEC-155C-479E-B854-9BD94F3C7DD1}" presName="sibTrans" presStyleLbl="sibTrans1D1" presStyleIdx="3" presStyleCnt="5"/>
      <dgm:spPr/>
    </dgm:pt>
    <dgm:pt modelId="{F5700640-464C-4BBA-B801-F1AB60B86C05}" type="pres">
      <dgm:prSet presAssocID="{6D166AEC-155C-479E-B854-9BD94F3C7DD1}" presName="connectorText" presStyleLbl="sibTrans1D1" presStyleIdx="3" presStyleCnt="5"/>
      <dgm:spPr/>
    </dgm:pt>
    <dgm:pt modelId="{BA580F22-48D3-4571-8D99-2942132B43A3}" type="pres">
      <dgm:prSet presAssocID="{6775EF80-B594-4205-AD85-71F59E145695}" presName="node" presStyleLbl="node1" presStyleIdx="4" presStyleCnt="6">
        <dgm:presLayoutVars>
          <dgm:bulletEnabled val="1"/>
        </dgm:presLayoutVars>
      </dgm:prSet>
      <dgm:spPr/>
    </dgm:pt>
    <dgm:pt modelId="{23501CD4-5F40-4EFB-8371-493AC5B0C7F3}" type="pres">
      <dgm:prSet presAssocID="{3697C00A-BA23-415A-A768-81A16A948AA3}" presName="sibTrans" presStyleLbl="sibTrans1D1" presStyleIdx="4" presStyleCnt="5"/>
      <dgm:spPr/>
    </dgm:pt>
    <dgm:pt modelId="{8D8C819B-A3D2-4DC8-A733-D632DD482AD3}" type="pres">
      <dgm:prSet presAssocID="{3697C00A-BA23-415A-A768-81A16A948AA3}" presName="connectorText" presStyleLbl="sibTrans1D1" presStyleIdx="4" presStyleCnt="5"/>
      <dgm:spPr/>
    </dgm:pt>
    <dgm:pt modelId="{0B798275-8843-4AE9-9BD6-18D68BF3D123}" type="pres">
      <dgm:prSet presAssocID="{6FA5D9A9-9E74-49BF-B70C-AFAD297A10F7}" presName="node" presStyleLbl="node1" presStyleIdx="5" presStyleCnt="6" custLinFactNeighborX="370" custLinFactNeighborY="109">
        <dgm:presLayoutVars>
          <dgm:bulletEnabled val="1"/>
        </dgm:presLayoutVars>
      </dgm:prSet>
      <dgm:spPr/>
    </dgm:pt>
  </dgm:ptLst>
  <dgm:cxnLst>
    <dgm:cxn modelId="{D4530200-86E3-4130-AEC5-56CF126A7145}" srcId="{281CDD55-8E6D-4C2B-BF16-D76FFFCA8887}" destId="{4C6BCF4A-74B5-4597-BA6B-EBF056DE9A75}" srcOrd="0" destOrd="0" parTransId="{09B3E503-23CB-4E65-8E16-82C3ECE44AEF}" sibTransId="{2C8DE9A4-6DAE-4586-B658-6AFCBAAF5F9B}"/>
    <dgm:cxn modelId="{78AF4700-76F9-488A-976F-559531AD9D3C}" srcId="{281CDD55-8E6D-4C2B-BF16-D76FFFCA8887}" destId="{6FA5D9A9-9E74-49BF-B70C-AFAD297A10F7}" srcOrd="5" destOrd="0" parTransId="{CF39AA5A-1019-4160-B506-55D80616E366}" sibTransId="{5797F81E-9D27-48CE-8828-940918593D47}"/>
    <dgm:cxn modelId="{3B916E07-ED02-491D-BD59-3776F2E1CB26}" type="presOf" srcId="{4C6BCF4A-74B5-4597-BA6B-EBF056DE9A75}" destId="{C41B6428-8C21-4D80-A1D4-BD49EE55C5EB}" srcOrd="0" destOrd="0" presId="urn:microsoft.com/office/officeart/2005/8/layout/bProcess3"/>
    <dgm:cxn modelId="{A7ABA80F-8391-4238-B301-4F0D4C5E8F27}" type="presOf" srcId="{6D166AEC-155C-479E-B854-9BD94F3C7DD1}" destId="{F5700640-464C-4BBA-B801-F1AB60B86C05}" srcOrd="1" destOrd="0" presId="urn:microsoft.com/office/officeart/2005/8/layout/bProcess3"/>
    <dgm:cxn modelId="{52C9CE12-DC16-4F1E-BC61-947A2F1BA0CE}" type="presOf" srcId="{5D24F442-CFB6-48EC-A71A-29949667D57E}" destId="{DD010312-EE73-43C8-8F36-274B200D9E4D}" srcOrd="1" destOrd="0" presId="urn:microsoft.com/office/officeart/2005/8/layout/bProcess3"/>
    <dgm:cxn modelId="{E4F9601C-B4D7-4198-AD4E-72B04973B873}" srcId="{281CDD55-8E6D-4C2B-BF16-D76FFFCA8887}" destId="{1C40817D-9FD3-4F9D-A1A9-B8C22EA2EA00}" srcOrd="2" destOrd="0" parTransId="{7DFF084F-7D71-40E2-ABC9-010513FB8076}" sibTransId="{A4DED33C-CA63-46ED-83FD-C67D8E09A8B1}"/>
    <dgm:cxn modelId="{1413A62A-348C-495F-AEB2-61991C3EE3AF}" type="presOf" srcId="{4160D8DC-3BCA-496F-B824-6C6AFC55F94C}" destId="{6FDD0554-AEFA-4403-A6E1-9B80618AC257}" srcOrd="0" destOrd="0" presId="urn:microsoft.com/office/officeart/2005/8/layout/bProcess3"/>
    <dgm:cxn modelId="{01F9442F-2A3F-4776-AA54-78CC351FAE97}" type="presOf" srcId="{281CDD55-8E6D-4C2B-BF16-D76FFFCA8887}" destId="{D37790A9-F7D9-4851-BA67-B7E073CBA5DE}" srcOrd="0" destOrd="0" presId="urn:microsoft.com/office/officeart/2005/8/layout/bProcess3"/>
    <dgm:cxn modelId="{610D0A3C-C500-4163-9542-6B5393ED5C71}" type="presOf" srcId="{004E403B-7B3F-48D0-BA98-0060A160A4C5}" destId="{3DA5AD9A-4D45-45DA-BF4D-9DA4E32CE1BB}" srcOrd="0" destOrd="0" presId="urn:microsoft.com/office/officeart/2005/8/layout/bProcess3"/>
    <dgm:cxn modelId="{DC7E8044-A360-470E-9B50-F1D2DC31952A}" type="presOf" srcId="{3697C00A-BA23-415A-A768-81A16A948AA3}" destId="{23501CD4-5F40-4EFB-8371-493AC5B0C7F3}" srcOrd="0" destOrd="0" presId="urn:microsoft.com/office/officeart/2005/8/layout/bProcess3"/>
    <dgm:cxn modelId="{793ED969-3329-441D-96C4-84E02359557F}" srcId="{281CDD55-8E6D-4C2B-BF16-D76FFFCA8887}" destId="{6775EF80-B594-4205-AD85-71F59E145695}" srcOrd="4" destOrd="0" parTransId="{C91A45A7-C1F1-40D5-BF54-295FD7F17CC8}" sibTransId="{3697C00A-BA23-415A-A768-81A16A948AA3}"/>
    <dgm:cxn modelId="{03849F54-4FF2-45F0-A964-4BDCFBC8CF53}" type="presOf" srcId="{A4DED33C-CA63-46ED-83FD-C67D8E09A8B1}" destId="{D61D6881-3CE7-4991-B15C-7387375E8244}" srcOrd="1" destOrd="0" presId="urn:microsoft.com/office/officeart/2005/8/layout/bProcess3"/>
    <dgm:cxn modelId="{6B209B79-372D-4B77-BDBD-57E2DA58BB29}" type="presOf" srcId="{6FA5D9A9-9E74-49BF-B70C-AFAD297A10F7}" destId="{0B798275-8843-4AE9-9BD6-18D68BF3D123}" srcOrd="0" destOrd="0" presId="urn:microsoft.com/office/officeart/2005/8/layout/bProcess3"/>
    <dgm:cxn modelId="{B9F0408D-D57E-431F-B92B-FEEA14C09F00}" type="presOf" srcId="{2C8DE9A4-6DAE-4586-B658-6AFCBAAF5F9B}" destId="{745B4DAC-0FE8-4E7D-B2CE-8252117A14BE}" srcOrd="0" destOrd="0" presId="urn:microsoft.com/office/officeart/2005/8/layout/bProcess3"/>
    <dgm:cxn modelId="{0C8903AC-D301-4E83-9166-BAE882B3F07E}" type="presOf" srcId="{2C8DE9A4-6DAE-4586-B658-6AFCBAAF5F9B}" destId="{9F80D032-3BED-4E11-B70F-DBDD13D5AB04}" srcOrd="1" destOrd="0" presId="urn:microsoft.com/office/officeart/2005/8/layout/bProcess3"/>
    <dgm:cxn modelId="{463EC0B2-AE9A-4881-A56C-9FE4BAFB8A7A}" type="presOf" srcId="{A4DED33C-CA63-46ED-83FD-C67D8E09A8B1}" destId="{21ED6B9D-1F79-4484-ADE9-88705C1126DF}" srcOrd="0" destOrd="0" presId="urn:microsoft.com/office/officeart/2005/8/layout/bProcess3"/>
    <dgm:cxn modelId="{8E4554B6-6253-4C76-A380-389DD89DA42B}" srcId="{281CDD55-8E6D-4C2B-BF16-D76FFFCA8887}" destId="{004E403B-7B3F-48D0-BA98-0060A160A4C5}" srcOrd="1" destOrd="0" parTransId="{D265C446-C928-4B8F-A6A1-0FEB668098BE}" sibTransId="{5D24F442-CFB6-48EC-A71A-29949667D57E}"/>
    <dgm:cxn modelId="{28C48EBC-0F88-4D1A-854B-DD1817F5B149}" type="presOf" srcId="{3697C00A-BA23-415A-A768-81A16A948AA3}" destId="{8D8C819B-A3D2-4DC8-A733-D632DD482AD3}" srcOrd="1" destOrd="0" presId="urn:microsoft.com/office/officeart/2005/8/layout/bProcess3"/>
    <dgm:cxn modelId="{1F8BB0BD-330B-44BB-90D3-823077B9153F}" type="presOf" srcId="{5D24F442-CFB6-48EC-A71A-29949667D57E}" destId="{736D0B0F-05DB-4C77-9F45-2E50A083BEFA}" srcOrd="0" destOrd="0" presId="urn:microsoft.com/office/officeart/2005/8/layout/bProcess3"/>
    <dgm:cxn modelId="{A7ACC4D3-534E-4140-8A52-8CBF8DB2A29C}" type="presOf" srcId="{1C40817D-9FD3-4F9D-A1A9-B8C22EA2EA00}" destId="{555A5117-C512-4955-914E-A7C822F9DB94}" srcOrd="0" destOrd="0" presId="urn:microsoft.com/office/officeart/2005/8/layout/bProcess3"/>
    <dgm:cxn modelId="{C98467D6-5819-4DE8-B4EE-5D9CFC39A43C}" type="presOf" srcId="{6775EF80-B594-4205-AD85-71F59E145695}" destId="{BA580F22-48D3-4571-8D99-2942132B43A3}" srcOrd="0" destOrd="0" presId="urn:microsoft.com/office/officeart/2005/8/layout/bProcess3"/>
    <dgm:cxn modelId="{054869E2-3326-43B8-A5AA-21297E448907}" type="presOf" srcId="{6D166AEC-155C-479E-B854-9BD94F3C7DD1}" destId="{F8D1CD44-DB8E-4DBF-A63E-8F959137D490}" srcOrd="0" destOrd="0" presId="urn:microsoft.com/office/officeart/2005/8/layout/bProcess3"/>
    <dgm:cxn modelId="{07AFFCF3-73A7-4CA3-8A4C-054CF6301952}" srcId="{281CDD55-8E6D-4C2B-BF16-D76FFFCA8887}" destId="{4160D8DC-3BCA-496F-B824-6C6AFC55F94C}" srcOrd="3" destOrd="0" parTransId="{07FE92B6-826C-4E64-9DC6-1F07957950F1}" sibTransId="{6D166AEC-155C-479E-B854-9BD94F3C7DD1}"/>
    <dgm:cxn modelId="{2C20A88F-A601-49CE-A0AE-8BF14F9258BF}" type="presParOf" srcId="{D37790A9-F7D9-4851-BA67-B7E073CBA5DE}" destId="{C41B6428-8C21-4D80-A1D4-BD49EE55C5EB}" srcOrd="0" destOrd="0" presId="urn:microsoft.com/office/officeart/2005/8/layout/bProcess3"/>
    <dgm:cxn modelId="{80A445AB-CAE1-4573-9CC8-40490008FC0A}" type="presParOf" srcId="{D37790A9-F7D9-4851-BA67-B7E073CBA5DE}" destId="{745B4DAC-0FE8-4E7D-B2CE-8252117A14BE}" srcOrd="1" destOrd="0" presId="urn:microsoft.com/office/officeart/2005/8/layout/bProcess3"/>
    <dgm:cxn modelId="{233987BA-6B73-4E23-8261-0B40BFFFE23B}" type="presParOf" srcId="{745B4DAC-0FE8-4E7D-B2CE-8252117A14BE}" destId="{9F80D032-3BED-4E11-B70F-DBDD13D5AB04}" srcOrd="0" destOrd="0" presId="urn:microsoft.com/office/officeart/2005/8/layout/bProcess3"/>
    <dgm:cxn modelId="{7DE89480-1912-435B-9849-D3D3D9453213}" type="presParOf" srcId="{D37790A9-F7D9-4851-BA67-B7E073CBA5DE}" destId="{3DA5AD9A-4D45-45DA-BF4D-9DA4E32CE1BB}" srcOrd="2" destOrd="0" presId="urn:microsoft.com/office/officeart/2005/8/layout/bProcess3"/>
    <dgm:cxn modelId="{2FD888CD-ECAE-4A3A-9AAE-6CE38E7E018E}" type="presParOf" srcId="{D37790A9-F7D9-4851-BA67-B7E073CBA5DE}" destId="{736D0B0F-05DB-4C77-9F45-2E50A083BEFA}" srcOrd="3" destOrd="0" presId="urn:microsoft.com/office/officeart/2005/8/layout/bProcess3"/>
    <dgm:cxn modelId="{0680DAFB-6004-4F87-BDA5-C0D5E168345E}" type="presParOf" srcId="{736D0B0F-05DB-4C77-9F45-2E50A083BEFA}" destId="{DD010312-EE73-43C8-8F36-274B200D9E4D}" srcOrd="0" destOrd="0" presId="urn:microsoft.com/office/officeart/2005/8/layout/bProcess3"/>
    <dgm:cxn modelId="{77D387AE-4A95-4E14-B10B-A740CEDCAC00}" type="presParOf" srcId="{D37790A9-F7D9-4851-BA67-B7E073CBA5DE}" destId="{555A5117-C512-4955-914E-A7C822F9DB94}" srcOrd="4" destOrd="0" presId="urn:microsoft.com/office/officeart/2005/8/layout/bProcess3"/>
    <dgm:cxn modelId="{719EA64F-D06E-4ED8-A55C-DE61D62EA67A}" type="presParOf" srcId="{D37790A9-F7D9-4851-BA67-B7E073CBA5DE}" destId="{21ED6B9D-1F79-4484-ADE9-88705C1126DF}" srcOrd="5" destOrd="0" presId="urn:microsoft.com/office/officeart/2005/8/layout/bProcess3"/>
    <dgm:cxn modelId="{9615E2B5-B691-43EC-A4FF-91E1741891C3}" type="presParOf" srcId="{21ED6B9D-1F79-4484-ADE9-88705C1126DF}" destId="{D61D6881-3CE7-4991-B15C-7387375E8244}" srcOrd="0" destOrd="0" presId="urn:microsoft.com/office/officeart/2005/8/layout/bProcess3"/>
    <dgm:cxn modelId="{ACFE6DFF-F15D-4D2A-B014-1435BEC22F4B}" type="presParOf" srcId="{D37790A9-F7D9-4851-BA67-B7E073CBA5DE}" destId="{6FDD0554-AEFA-4403-A6E1-9B80618AC257}" srcOrd="6" destOrd="0" presId="urn:microsoft.com/office/officeart/2005/8/layout/bProcess3"/>
    <dgm:cxn modelId="{9513D33E-4948-457B-B04C-196D4AE5B981}" type="presParOf" srcId="{D37790A9-F7D9-4851-BA67-B7E073CBA5DE}" destId="{F8D1CD44-DB8E-4DBF-A63E-8F959137D490}" srcOrd="7" destOrd="0" presId="urn:microsoft.com/office/officeart/2005/8/layout/bProcess3"/>
    <dgm:cxn modelId="{FC029DF8-5B29-4C98-8FD9-7C6E081EFFB3}" type="presParOf" srcId="{F8D1CD44-DB8E-4DBF-A63E-8F959137D490}" destId="{F5700640-464C-4BBA-B801-F1AB60B86C05}" srcOrd="0" destOrd="0" presId="urn:microsoft.com/office/officeart/2005/8/layout/bProcess3"/>
    <dgm:cxn modelId="{0778CD1E-3AE2-4375-90B5-5DD21FDF5BB6}" type="presParOf" srcId="{D37790A9-F7D9-4851-BA67-B7E073CBA5DE}" destId="{BA580F22-48D3-4571-8D99-2942132B43A3}" srcOrd="8" destOrd="0" presId="urn:microsoft.com/office/officeart/2005/8/layout/bProcess3"/>
    <dgm:cxn modelId="{904CEFEA-764E-4B45-9B17-CD7D036D85E8}" type="presParOf" srcId="{D37790A9-F7D9-4851-BA67-B7E073CBA5DE}" destId="{23501CD4-5F40-4EFB-8371-493AC5B0C7F3}" srcOrd="9" destOrd="0" presId="urn:microsoft.com/office/officeart/2005/8/layout/bProcess3"/>
    <dgm:cxn modelId="{B06D14FD-86C9-4178-8066-7A8DE870C87C}" type="presParOf" srcId="{23501CD4-5F40-4EFB-8371-493AC5B0C7F3}" destId="{8D8C819B-A3D2-4DC8-A733-D632DD482AD3}" srcOrd="0" destOrd="0" presId="urn:microsoft.com/office/officeart/2005/8/layout/bProcess3"/>
    <dgm:cxn modelId="{B386476B-E612-493F-962E-36883138B9F4}" type="presParOf" srcId="{D37790A9-F7D9-4851-BA67-B7E073CBA5DE}" destId="{0B798275-8843-4AE9-9BD6-18D68BF3D123}" srcOrd="10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5B4DAC-0FE8-4E7D-B2CE-8252117A14BE}">
      <dsp:nvSpPr>
        <dsp:cNvPr id="0" name=""/>
        <dsp:cNvSpPr/>
      </dsp:nvSpPr>
      <dsp:spPr>
        <a:xfrm>
          <a:off x="1965166" y="635128"/>
          <a:ext cx="67789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811"/>
              </a:moveTo>
              <a:lnTo>
                <a:pt x="356045" y="45811"/>
              </a:lnTo>
              <a:lnTo>
                <a:pt x="356045" y="45720"/>
              </a:lnTo>
              <a:lnTo>
                <a:pt x="677891" y="45720"/>
              </a:lnTo>
            </a:path>
          </a:pathLst>
        </a:custGeom>
        <a:noFill/>
        <a:ln w="38100" cap="flat" cmpd="sng" algn="ctr">
          <a:solidFill>
            <a:schemeClr val="accent2"/>
          </a:solidFill>
          <a:prstDash val="solid"/>
          <a:tailEnd type="arrow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286400" y="678239"/>
        <a:ext cx="35424" cy="5219"/>
      </dsp:txXfrm>
    </dsp:sp>
    <dsp:sp modelId="{C41B6428-8C21-4D80-A1D4-BD49EE55C5EB}">
      <dsp:nvSpPr>
        <dsp:cNvPr id="0" name=""/>
        <dsp:cNvSpPr/>
      </dsp:nvSpPr>
      <dsp:spPr>
        <a:xfrm>
          <a:off x="13542" y="32663"/>
          <a:ext cx="1953423" cy="129655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28575">
          <a:solidFill>
            <a:schemeClr val="accent3">
              <a:lumMod val="50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Data Collection and Understanding</a:t>
          </a:r>
        </a:p>
      </dsp:txBody>
      <dsp:txXfrm>
        <a:off x="13542" y="32663"/>
        <a:ext cx="1953423" cy="1296554"/>
      </dsp:txXfrm>
    </dsp:sp>
    <dsp:sp modelId="{736D0B0F-05DB-4C77-9F45-2E50A083BEFA}">
      <dsp:nvSpPr>
        <dsp:cNvPr id="0" name=""/>
        <dsp:cNvSpPr/>
      </dsp:nvSpPr>
      <dsp:spPr>
        <a:xfrm>
          <a:off x="4943154" y="635128"/>
          <a:ext cx="70012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67163" y="45720"/>
              </a:lnTo>
              <a:lnTo>
                <a:pt x="367163" y="47268"/>
              </a:lnTo>
              <a:lnTo>
                <a:pt x="700126" y="47268"/>
              </a:lnTo>
            </a:path>
          </a:pathLst>
        </a:custGeom>
        <a:noFill/>
        <a:ln w="38100" cap="flat" cmpd="sng" algn="ctr">
          <a:solidFill>
            <a:schemeClr val="accent2"/>
          </a:solidFill>
          <a:prstDash val="solid"/>
          <a:tailEnd type="arrow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74949" y="678239"/>
        <a:ext cx="36536" cy="5219"/>
      </dsp:txXfrm>
    </dsp:sp>
    <dsp:sp modelId="{3DA5AD9A-4D45-45DA-BF4D-9DA4E32CE1BB}">
      <dsp:nvSpPr>
        <dsp:cNvPr id="0" name=""/>
        <dsp:cNvSpPr/>
      </dsp:nvSpPr>
      <dsp:spPr>
        <a:xfrm>
          <a:off x="2675458" y="0"/>
          <a:ext cx="2269496" cy="1361697"/>
        </a:xfrm>
        <a:prstGeom prst="rect">
          <a:avLst/>
        </a:prstGeom>
        <a:gradFill rotWithShape="0">
          <a:gsLst>
            <a:gs pos="0">
              <a:schemeClr val="accent4">
                <a:hueOff val="1825631"/>
                <a:satOff val="0"/>
                <a:lumOff val="-5961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1825631"/>
                <a:satOff val="0"/>
                <a:lumOff val="-5961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38100">
          <a:solidFill>
            <a:schemeClr val="bg1">
              <a:lumMod val="60000"/>
              <a:lumOff val="40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Data Wrangling &amp; Feature Engineering</a:t>
          </a:r>
        </a:p>
      </dsp:txBody>
      <dsp:txXfrm>
        <a:off x="2675458" y="0"/>
        <a:ext cx="2269496" cy="1361697"/>
      </dsp:txXfrm>
    </dsp:sp>
    <dsp:sp modelId="{21ED6B9D-1F79-4484-ADE9-88705C1126DF}">
      <dsp:nvSpPr>
        <dsp:cNvPr id="0" name=""/>
        <dsp:cNvSpPr/>
      </dsp:nvSpPr>
      <dsp:spPr>
        <a:xfrm>
          <a:off x="1291904" y="1361446"/>
          <a:ext cx="5518524" cy="491384"/>
        </a:xfrm>
        <a:custGeom>
          <a:avLst/>
          <a:gdLst/>
          <a:ahLst/>
          <a:cxnLst/>
          <a:rect l="0" t="0" r="0" b="0"/>
          <a:pathLst>
            <a:path>
              <a:moveTo>
                <a:pt x="5518524" y="0"/>
              </a:moveTo>
              <a:lnTo>
                <a:pt x="5518524" y="262792"/>
              </a:lnTo>
              <a:lnTo>
                <a:pt x="0" y="262792"/>
              </a:lnTo>
              <a:lnTo>
                <a:pt x="0" y="491384"/>
              </a:lnTo>
            </a:path>
          </a:pathLst>
        </a:custGeom>
        <a:noFill/>
        <a:ln w="38100" cap="flat" cmpd="sng" algn="ctr">
          <a:solidFill>
            <a:schemeClr val="accent2"/>
          </a:solidFill>
          <a:prstDash val="solid"/>
          <a:tailEnd type="arrow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912588" y="1604528"/>
        <a:ext cx="277157" cy="5219"/>
      </dsp:txXfrm>
    </dsp:sp>
    <dsp:sp modelId="{555A5117-C512-4955-914E-A7C822F9DB94}">
      <dsp:nvSpPr>
        <dsp:cNvPr id="0" name=""/>
        <dsp:cNvSpPr/>
      </dsp:nvSpPr>
      <dsp:spPr>
        <a:xfrm>
          <a:off x="5675681" y="1548"/>
          <a:ext cx="2269496" cy="1361697"/>
        </a:xfrm>
        <a:prstGeom prst="rect">
          <a:avLst/>
        </a:prstGeom>
        <a:gradFill rotWithShape="0">
          <a:gsLst>
            <a:gs pos="0">
              <a:schemeClr val="accent4">
                <a:hueOff val="3651262"/>
                <a:satOff val="0"/>
                <a:lumOff val="-11922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3651262"/>
                <a:satOff val="0"/>
                <a:lumOff val="-11922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38100">
          <a:solidFill>
            <a:srgbClr val="FFFF00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EDA</a:t>
          </a:r>
        </a:p>
      </dsp:txBody>
      <dsp:txXfrm>
        <a:off x="5675681" y="1548"/>
        <a:ext cx="2269496" cy="1361697"/>
      </dsp:txXfrm>
    </dsp:sp>
    <dsp:sp modelId="{F8D1CD44-DB8E-4DBF-A63E-8F959137D490}">
      <dsp:nvSpPr>
        <dsp:cNvPr id="0" name=""/>
        <dsp:cNvSpPr/>
      </dsp:nvSpPr>
      <dsp:spPr>
        <a:xfrm>
          <a:off x="2424853" y="2520359"/>
          <a:ext cx="38058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0587" y="45720"/>
              </a:lnTo>
            </a:path>
          </a:pathLst>
        </a:custGeom>
        <a:noFill/>
        <a:ln w="38100" cap="flat" cmpd="sng" algn="ctr">
          <a:solidFill>
            <a:schemeClr val="accent2"/>
          </a:solidFill>
          <a:prstDash val="solid"/>
          <a:tailEnd type="arrow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04867" y="2563469"/>
        <a:ext cx="20559" cy="5219"/>
      </dsp:txXfrm>
    </dsp:sp>
    <dsp:sp modelId="{6FDD0554-AEFA-4403-A6E1-9B80618AC257}">
      <dsp:nvSpPr>
        <dsp:cNvPr id="0" name=""/>
        <dsp:cNvSpPr/>
      </dsp:nvSpPr>
      <dsp:spPr>
        <a:xfrm>
          <a:off x="157156" y="1885230"/>
          <a:ext cx="2269496" cy="1361697"/>
        </a:xfrm>
        <a:prstGeom prst="rect">
          <a:avLst/>
        </a:prstGeom>
        <a:gradFill flip="none" rotWithShape="0">
          <a:gsLst>
            <a:gs pos="0">
              <a:schemeClr val="tx2">
                <a:lumMod val="75000"/>
                <a:tint val="66000"/>
                <a:satMod val="160000"/>
              </a:schemeClr>
            </a:gs>
            <a:gs pos="50000">
              <a:schemeClr val="tx2">
                <a:lumMod val="75000"/>
                <a:tint val="44500"/>
                <a:satMod val="160000"/>
              </a:schemeClr>
            </a:gs>
            <a:gs pos="100000">
              <a:schemeClr val="tx2">
                <a:lumMod val="75000"/>
                <a:tint val="23500"/>
                <a:satMod val="160000"/>
              </a:schemeClr>
            </a:gs>
          </a:gsLst>
          <a:lin ang="10800000" scaled="1"/>
          <a:tileRect/>
        </a:gradFill>
        <a:ln w="38100">
          <a:solidFill>
            <a:srgbClr val="002060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Preparation of data for model building. </a:t>
          </a:r>
        </a:p>
      </dsp:txBody>
      <dsp:txXfrm>
        <a:off x="157156" y="1885230"/>
        <a:ext cx="2269496" cy="1361697"/>
      </dsp:txXfrm>
    </dsp:sp>
    <dsp:sp modelId="{23501CD4-5F40-4EFB-8371-493AC5B0C7F3}">
      <dsp:nvSpPr>
        <dsp:cNvPr id="0" name=""/>
        <dsp:cNvSpPr/>
      </dsp:nvSpPr>
      <dsp:spPr>
        <a:xfrm>
          <a:off x="5105537" y="2520359"/>
          <a:ext cx="49978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66990" y="45720"/>
              </a:lnTo>
              <a:lnTo>
                <a:pt x="266990" y="47204"/>
              </a:lnTo>
              <a:lnTo>
                <a:pt x="499781" y="47204"/>
              </a:lnTo>
            </a:path>
          </a:pathLst>
        </a:custGeom>
        <a:noFill/>
        <a:ln w="38100" cap="flat" cmpd="sng" algn="ctr">
          <a:solidFill>
            <a:schemeClr val="accent2"/>
          </a:solidFill>
          <a:prstDash val="solid"/>
          <a:tailEnd type="arrow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3">
          <a:schemeClr val="accent2"/>
        </a:lnRef>
        <a:fillRef idx="0">
          <a:schemeClr val="accent2"/>
        </a:fillRef>
        <a:effectRef idx="2">
          <a:schemeClr val="accent2"/>
        </a:effectRef>
        <a:fontRef idx="minor">
          <a:schemeClr val="tx1"/>
        </a:fontRef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42168" y="2563469"/>
        <a:ext cx="26519" cy="5219"/>
      </dsp:txXfrm>
    </dsp:sp>
    <dsp:sp modelId="{BA580F22-48D3-4571-8D99-2942132B43A3}">
      <dsp:nvSpPr>
        <dsp:cNvPr id="0" name=""/>
        <dsp:cNvSpPr/>
      </dsp:nvSpPr>
      <dsp:spPr>
        <a:xfrm>
          <a:off x="2837840" y="1885230"/>
          <a:ext cx="2269496" cy="1361697"/>
        </a:xfrm>
        <a:prstGeom prst="rect">
          <a:avLst/>
        </a:prstGeom>
        <a:gradFill flip="none" rotWithShape="0">
          <a:gsLst>
            <a:gs pos="0">
              <a:schemeClr val="accent4">
                <a:hueOff val="7302524"/>
                <a:satOff val="0"/>
                <a:lumOff val="-2384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7302524"/>
                <a:satOff val="0"/>
                <a:lumOff val="-23843"/>
                <a:alphaOff val="0"/>
                <a:tint val="50000"/>
                <a:shade val="100000"/>
                <a:satMod val="350000"/>
              </a:schemeClr>
            </a:gs>
          </a:gsLst>
          <a:path path="circle">
            <a:fillToRect l="50000" t="50000" r="50000" b="50000"/>
          </a:path>
          <a:tileRect/>
        </a:gradFill>
        <a:ln w="38100">
          <a:solidFill>
            <a:schemeClr val="tx1">
              <a:lumMod val="60000"/>
              <a:lumOff val="40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Model Selection and Evaluation</a:t>
          </a:r>
        </a:p>
      </dsp:txBody>
      <dsp:txXfrm>
        <a:off x="2837840" y="1885230"/>
        <a:ext cx="2269496" cy="1361697"/>
      </dsp:txXfrm>
    </dsp:sp>
    <dsp:sp modelId="{0B798275-8843-4AE9-9BD6-18D68BF3D123}">
      <dsp:nvSpPr>
        <dsp:cNvPr id="0" name=""/>
        <dsp:cNvSpPr/>
      </dsp:nvSpPr>
      <dsp:spPr>
        <a:xfrm>
          <a:off x="5637718" y="1886714"/>
          <a:ext cx="2269496" cy="1361697"/>
        </a:xfrm>
        <a:prstGeom prst="rect">
          <a:avLst/>
        </a:prstGeom>
        <a:gradFill flip="none" rotWithShape="0">
          <a:gsLst>
            <a:gs pos="0">
              <a:schemeClr val="accent5">
                <a:tint val="100000"/>
                <a:shade val="100000"/>
                <a:satMod val="130000"/>
              </a:schemeClr>
            </a:gs>
            <a:gs pos="100000">
              <a:schemeClr val="accent5">
                <a:tint val="50000"/>
                <a:shade val="100000"/>
                <a:satMod val="350000"/>
              </a:schemeClr>
            </a:gs>
          </a:gsLst>
          <a:lin ang="18900000" scaled="1"/>
          <a:tileRect/>
        </a:gradFill>
        <a:ln>
          <a:noFill/>
        </a:ln>
        <a:effectLst>
          <a:glow rad="228600">
            <a:schemeClr val="accent5">
              <a:satMod val="175000"/>
              <a:alpha val="40000"/>
            </a:schemeClr>
          </a:glow>
          <a:innerShdw blurRad="63500" dist="50800" dir="13500000">
            <a:prstClr val="black">
              <a:alpha val="50000"/>
            </a:prstClr>
          </a:inn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 </a:t>
          </a:r>
          <a:r>
            <a:rPr lang="en-US" sz="2000" b="1" kern="1200" dirty="0">
              <a:solidFill>
                <a:srgbClr val="7030A0"/>
              </a:solidFill>
            </a:rPr>
            <a:t>Conclusions</a:t>
          </a:r>
        </a:p>
      </dsp:txBody>
      <dsp:txXfrm>
        <a:off x="5637718" y="1886714"/>
        <a:ext cx="2269496" cy="13616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bd08f57e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gbd08f57e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8602975" y="66525"/>
            <a:ext cx="348619" cy="35795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45EDCB0-76EB-F377-072B-096542657C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345831"/>
            <a:ext cx="7848600" cy="4451838"/>
          </a:xfrm>
          <a:prstGeom prst="round2DiagRect">
            <a:avLst>
              <a:gd name="adj1" fmla="val 0"/>
              <a:gd name="adj2" fmla="val 25419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145A46-ABE9-247A-73C7-9195761EB1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62836">
            <a:off x="6022943" y="2299860"/>
            <a:ext cx="1883831" cy="2295856"/>
          </a:xfrm>
          <a:prstGeom prst="rect">
            <a:avLst/>
          </a:prstGeom>
          <a:ln w="762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3" name="object 2">
            <a:extLst>
              <a:ext uri="{FF2B5EF4-FFF2-40B4-BE49-F238E27FC236}">
                <a16:creationId xmlns:a16="http://schemas.microsoft.com/office/drawing/2014/main" id="{A2FD9CBA-B185-979C-F20C-7B39E8DDBBD1}"/>
              </a:ext>
            </a:extLst>
          </p:cNvPr>
          <p:cNvSpPr txBox="1">
            <a:spLocks/>
          </p:cNvSpPr>
          <p:nvPr/>
        </p:nvSpPr>
        <p:spPr>
          <a:xfrm>
            <a:off x="1164227" y="594930"/>
            <a:ext cx="6619603" cy="1502976"/>
          </a:xfrm>
          <a:prstGeom prst="rect">
            <a:avLst/>
          </a:prstGeom>
          <a:ln w="57150"/>
          <a:effectLst>
            <a:glow rad="228600">
              <a:schemeClr val="accent2">
                <a:satMod val="175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3"/>
          </a:lnRef>
          <a:fillRef idx="1001">
            <a:schemeClr val="dk2"/>
          </a:fillRef>
          <a:effectRef idx="1">
            <a:schemeClr val="accent3"/>
          </a:effectRef>
          <a:fontRef idx="minor">
            <a:schemeClr val="dk1"/>
          </a:fontRef>
        </p:style>
        <p:txBody>
          <a:bodyPr spcFirstLastPara="1" vert="horz" wrap="square" lIns="0" tIns="12700" rIns="0" bIns="0" rtlCol="0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8290">
              <a:spcBef>
                <a:spcPts val="100"/>
              </a:spcBef>
            </a:pPr>
            <a:r>
              <a:rPr lang="en-US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Capstone Project</a:t>
            </a:r>
            <a:r>
              <a:rPr lang="en-US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                                                                  </a:t>
            </a:r>
            <a:r>
              <a:rPr lang="en-US" sz="2400" b="1" spc="-114" dirty="0">
                <a:solidFill>
                  <a:srgbClr val="124F5C"/>
                </a:solidFill>
                <a:latin typeface="Algerian" pitchFamily="82" charset="0"/>
                <a:ea typeface="+mj-ea"/>
              </a:rPr>
              <a:t>Bike SHARING DEMAND Prediction   </a:t>
            </a:r>
            <a:r>
              <a:rPr lang="en-US" sz="2400" b="1" spc="-114" dirty="0">
                <a:solidFill>
                  <a:srgbClr val="124F5C"/>
                </a:solidFill>
                <a:latin typeface="Algerian" pitchFamily="82" charset="0"/>
                <a:ea typeface="+mj-ea"/>
                <a:sym typeface="Montserrat"/>
              </a:rPr>
              <a:t>(Supervised Machine Learning Regression)</a:t>
            </a:r>
            <a:br>
              <a:rPr lang="en-US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lgerian" pitchFamily="82" charset="0"/>
                <a:sym typeface="Montserrat"/>
              </a:rPr>
            </a:br>
            <a:endParaRPr lang="en-US" sz="2400" b="1" dirty="0">
              <a:ln w="6600">
                <a:solidFill>
                  <a:schemeClr val="accent2"/>
                </a:solidFill>
                <a:prstDash val="solid"/>
              </a:ln>
              <a:solidFill>
                <a:schemeClr val="accent5">
                  <a:lumMod val="60000"/>
                  <a:lumOff val="40000"/>
                </a:schemeClr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Algerian" pitchFamily="82" charset="0"/>
            </a:endParaRP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8013C284-844F-DDC5-1353-C3CD2A562CDA}"/>
              </a:ext>
            </a:extLst>
          </p:cNvPr>
          <p:cNvSpPr txBox="1"/>
          <p:nvPr/>
        </p:nvSpPr>
        <p:spPr>
          <a:xfrm>
            <a:off x="1338996" y="3217326"/>
            <a:ext cx="3854673" cy="869469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3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3">
                  <a:lumMod val="60000"/>
                  <a:lumOff val="40000"/>
                  <a:tint val="23500"/>
                  <a:satMod val="1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57150">
            <a:solidFill>
              <a:schemeClr val="accent2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0" tIns="12700" rIns="0" bIns="0" rtlCol="0">
            <a:spAutoFit/>
          </a:bodyPr>
          <a:lstStyle>
            <a:defPPr>
              <a:defRPr lang="en-US"/>
            </a:defPPr>
            <a:lvl1pPr marL="12700" marR="5080" indent="267970" defTabSz="914400" eaLnBrk="1" latinLnBrk="0" hangingPunct="1">
              <a:spcBef>
                <a:spcPts val="100"/>
              </a:spcBef>
              <a:defRPr sz="1800" b="1" kern="12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Verdana"/>
              </a:defRPr>
            </a:lvl1pPr>
            <a:lvl2pPr marL="457200" defTabSz="914400" eaLnBrk="1" latinLnBrk="0" hangingPunct="1">
              <a:defRPr sz="1800" kern="1200"/>
            </a:lvl2pPr>
            <a:lvl3pPr marL="914400" defTabSz="914400" eaLnBrk="1" latinLnBrk="0" hangingPunct="1">
              <a:defRPr sz="1800" kern="1200"/>
            </a:lvl3pPr>
            <a:lvl4pPr marL="1371600" defTabSz="914400" eaLnBrk="1" latinLnBrk="0" hangingPunct="1">
              <a:defRPr sz="1800" kern="1200"/>
            </a:lvl4pPr>
            <a:lvl5pPr marL="1828800" defTabSz="914400" eaLnBrk="1" latinLnBrk="0" hangingPunct="1">
              <a:defRPr sz="1800" kern="1200"/>
            </a:lvl5pPr>
            <a:lvl6pPr marL="2286000" defTabSz="914400" eaLnBrk="1" latinLnBrk="0" hangingPunct="1">
              <a:defRPr sz="1800" kern="1200"/>
            </a:lvl6pPr>
            <a:lvl7pPr marL="2743200" defTabSz="914400" eaLnBrk="1" latinLnBrk="0" hangingPunct="1">
              <a:defRPr sz="1800" kern="1200"/>
            </a:lvl7pPr>
            <a:lvl8pPr marL="3200400" defTabSz="914400" eaLnBrk="1" latinLnBrk="0" hangingPunct="1">
              <a:defRPr sz="1800" kern="1200"/>
            </a:lvl8pPr>
            <a:lvl9pPr marL="3657600" defTabSz="914400" eaLnBrk="1" latinLnBrk="0" hangingPunct="1">
              <a:defRPr sz="1800" kern="1200"/>
            </a:lvl9pPr>
          </a:lstStyle>
          <a:p>
            <a:r>
              <a:rPr lang="en-US" dirty="0">
                <a:solidFill>
                  <a:schemeClr val="bg1"/>
                </a:solidFill>
              </a:rPr>
              <a:t>Team Member:-</a:t>
            </a:r>
          </a:p>
          <a:p>
            <a:r>
              <a:rPr lang="en-US" dirty="0">
                <a:solidFill>
                  <a:schemeClr val="bg1"/>
                </a:solidFill>
              </a:rPr>
              <a:t>1) Kuresh Chandra Tripathy</a:t>
            </a:r>
          </a:p>
          <a:p>
            <a:r>
              <a:rPr lang="en-US" dirty="0">
                <a:solidFill>
                  <a:schemeClr val="bg1"/>
                </a:solidFill>
              </a:rPr>
              <a:t>2) N </a:t>
            </a:r>
            <a:r>
              <a:rPr lang="en-US" dirty="0" err="1">
                <a:solidFill>
                  <a:schemeClr val="bg1"/>
                </a:solidFill>
              </a:rPr>
              <a:t>Santosh</a:t>
            </a:r>
            <a:r>
              <a:rPr lang="en-US" dirty="0">
                <a:solidFill>
                  <a:schemeClr val="bg1"/>
                </a:solidFill>
              </a:rPr>
              <a:t> Kumar Choudhury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81C1DD64-2BFB-0081-5D68-48B067C6501C}"/>
              </a:ext>
            </a:extLst>
          </p:cNvPr>
          <p:cNvSpPr txBox="1"/>
          <p:nvPr/>
        </p:nvSpPr>
        <p:spPr>
          <a:xfrm>
            <a:off x="469246" y="1101849"/>
            <a:ext cx="3735361" cy="320158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4965" indent="-342900">
              <a:lnSpc>
                <a:spcPct val="150000"/>
              </a:lnSpc>
              <a:spcBef>
                <a:spcPts val="105"/>
              </a:spcBef>
              <a:buFont typeface="+mj-lt"/>
              <a:buAutoNum type="arabicPeriod"/>
              <a:tabLst>
                <a:tab pos="299085" algn="l"/>
                <a:tab pos="299720" algn="l"/>
              </a:tabLst>
            </a:pPr>
            <a:r>
              <a:rPr spc="-35" dirty="0">
                <a:solidFill>
                  <a:schemeClr val="accent2"/>
                </a:solidFill>
                <a:latin typeface="Verdana"/>
              </a:rPr>
              <a:t>Agenda</a:t>
            </a:r>
          </a:p>
          <a:p>
            <a:pPr marL="354965" indent="-342900">
              <a:lnSpc>
                <a:spcPct val="150000"/>
              </a:lnSpc>
              <a:spcBef>
                <a:spcPts val="5"/>
              </a:spcBef>
              <a:buFont typeface="+mj-lt"/>
              <a:buAutoNum type="arabicPeriod"/>
              <a:tabLst>
                <a:tab pos="299085" algn="l"/>
                <a:tab pos="299720" algn="l"/>
              </a:tabLst>
            </a:pPr>
            <a:r>
              <a:rPr lang="en-US" spc="-35" dirty="0">
                <a:solidFill>
                  <a:schemeClr val="accent2"/>
                </a:solidFill>
                <a:latin typeface="Verdana"/>
              </a:rPr>
              <a:t>Problem </a:t>
            </a:r>
            <a:r>
              <a:rPr lang="en-US" sz="1400" spc="-35" dirty="0">
                <a:latin typeface="Verdana"/>
              </a:rPr>
              <a:t>Statement</a:t>
            </a:r>
            <a:endParaRPr lang="en-US" spc="-35" dirty="0">
              <a:solidFill>
                <a:schemeClr val="accent2"/>
              </a:solidFill>
              <a:latin typeface="Verdana"/>
            </a:endParaRPr>
          </a:p>
          <a:p>
            <a:pPr marL="354965" indent="-342900">
              <a:lnSpc>
                <a:spcPct val="150000"/>
              </a:lnSpc>
              <a:spcBef>
                <a:spcPts val="5"/>
              </a:spcBef>
              <a:buFont typeface="+mj-lt"/>
              <a:buAutoNum type="arabicPeriod"/>
              <a:tabLst>
                <a:tab pos="299085" algn="l"/>
                <a:tab pos="299720" algn="l"/>
              </a:tabLst>
            </a:pPr>
            <a:r>
              <a:rPr lang="en-US" spc="-35" dirty="0">
                <a:solidFill>
                  <a:schemeClr val="accent2"/>
                </a:solidFill>
                <a:latin typeface="Verdana"/>
              </a:rPr>
              <a:t>Workflow</a:t>
            </a:r>
          </a:p>
          <a:p>
            <a:pPr marL="354965" indent="-342900">
              <a:lnSpc>
                <a:spcPct val="150000"/>
              </a:lnSpc>
              <a:spcBef>
                <a:spcPts val="5"/>
              </a:spcBef>
              <a:buFont typeface="+mj-lt"/>
              <a:buAutoNum type="arabicPeriod"/>
              <a:tabLst>
                <a:tab pos="299085" algn="l"/>
                <a:tab pos="299720" algn="l"/>
              </a:tabLst>
            </a:pPr>
            <a:r>
              <a:rPr lang="en-US" spc="-35" dirty="0">
                <a:solidFill>
                  <a:schemeClr val="accent2"/>
                </a:solidFill>
                <a:latin typeface="Verdana"/>
              </a:rPr>
              <a:t>Data Collection and Understanding</a:t>
            </a:r>
          </a:p>
          <a:p>
            <a:pPr marL="354965" indent="-342900">
              <a:lnSpc>
                <a:spcPct val="150000"/>
              </a:lnSpc>
              <a:buFont typeface="+mj-lt"/>
              <a:buAutoNum type="arabicPeriod"/>
              <a:tabLst>
                <a:tab pos="299085" algn="l"/>
                <a:tab pos="299720" algn="l"/>
              </a:tabLst>
            </a:pPr>
            <a:r>
              <a:rPr lang="en-US" spc="-35" dirty="0">
                <a:solidFill>
                  <a:schemeClr val="accent2"/>
                </a:solidFill>
                <a:latin typeface="Verdana"/>
              </a:rPr>
              <a:t>Data Wrangling &amp; Feature Engineering</a:t>
            </a:r>
          </a:p>
          <a:p>
            <a:pPr marL="354965" indent="-342900">
              <a:lnSpc>
                <a:spcPct val="150000"/>
              </a:lnSpc>
              <a:buFont typeface="+mj-lt"/>
              <a:buAutoNum type="arabicPeriod"/>
              <a:tabLst>
                <a:tab pos="299085" algn="l"/>
                <a:tab pos="299720" algn="l"/>
              </a:tabLst>
            </a:pPr>
            <a:r>
              <a:rPr lang="en-US" spc="-35" dirty="0">
                <a:solidFill>
                  <a:schemeClr val="accent2"/>
                </a:solidFill>
                <a:latin typeface="Verdana"/>
              </a:rPr>
              <a:t>EDA</a:t>
            </a:r>
            <a:endParaRPr spc="-35" dirty="0">
              <a:solidFill>
                <a:schemeClr val="accent2"/>
              </a:solidFill>
              <a:latin typeface="Verdana"/>
            </a:endParaRPr>
          </a:p>
          <a:p>
            <a:pPr marL="354965" indent="-342900">
              <a:lnSpc>
                <a:spcPct val="150000"/>
              </a:lnSpc>
              <a:buFont typeface="+mj-lt"/>
              <a:buAutoNum type="arabicPeriod"/>
              <a:tabLst>
                <a:tab pos="299085" algn="l"/>
                <a:tab pos="299720" algn="l"/>
              </a:tabLst>
            </a:pPr>
            <a:r>
              <a:rPr lang="en-US" spc="-35" dirty="0">
                <a:solidFill>
                  <a:schemeClr val="accent2"/>
                </a:solidFill>
                <a:latin typeface="Verdana"/>
              </a:rPr>
              <a:t>Preparation of data for model building. Some important questions</a:t>
            </a:r>
          </a:p>
          <a:p>
            <a:pPr marL="354965" indent="-342900">
              <a:lnSpc>
                <a:spcPct val="150000"/>
              </a:lnSpc>
              <a:buFont typeface="+mj-lt"/>
              <a:buAutoNum type="arabicPeriod"/>
              <a:tabLst>
                <a:tab pos="299085" algn="l"/>
                <a:tab pos="299720" algn="l"/>
              </a:tabLst>
            </a:pPr>
            <a:r>
              <a:rPr lang="en-US" spc="-35" dirty="0">
                <a:solidFill>
                  <a:schemeClr val="accent2"/>
                </a:solidFill>
                <a:latin typeface="Verdana"/>
              </a:rPr>
              <a:t>Model Selection and Evaluation</a:t>
            </a:r>
            <a:endParaRPr spc="-35" dirty="0">
              <a:solidFill>
                <a:schemeClr val="accent2"/>
              </a:solidFill>
              <a:latin typeface="Verdana"/>
            </a:endParaRPr>
          </a:p>
          <a:p>
            <a:pPr marL="354965" indent="-342900">
              <a:lnSpc>
                <a:spcPct val="150000"/>
              </a:lnSpc>
              <a:spcBef>
                <a:spcPts val="5"/>
              </a:spcBef>
              <a:buFont typeface="+mj-lt"/>
              <a:buAutoNum type="arabicPeriod"/>
              <a:tabLst>
                <a:tab pos="299085" algn="l"/>
                <a:tab pos="299720" algn="l"/>
              </a:tabLst>
            </a:pPr>
            <a:r>
              <a:rPr spc="-35" dirty="0">
                <a:solidFill>
                  <a:schemeClr val="accent2"/>
                </a:solidFill>
                <a:latin typeface="Verdana"/>
              </a:rPr>
              <a:t>Conclusion</a:t>
            </a:r>
            <a:endParaRPr sz="2000" spc="-35" dirty="0">
              <a:solidFill>
                <a:schemeClr val="accent2"/>
              </a:solidFill>
              <a:latin typeface="Verdana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5E3DE6-14F7-74AB-78B3-02F60FCBD9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 rot="20881615">
            <a:off x="3794423" y="455678"/>
            <a:ext cx="2882400" cy="16213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478D1C-D7E4-4C1C-7CE7-82F2420457F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722443">
            <a:off x="5721025" y="1022103"/>
            <a:ext cx="2971800" cy="16716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A8D9372-5D3E-902B-5469-521388339F6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 rot="326164">
            <a:off x="4254058" y="2211676"/>
            <a:ext cx="2867233" cy="19439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CCFC3F-CE09-FA71-4D12-0BA3543D482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 rot="21229941">
            <a:off x="6068765" y="2977991"/>
            <a:ext cx="2617873" cy="174797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0BEA8B7-F973-CBAB-69C9-873DEE89E6CB}"/>
              </a:ext>
            </a:extLst>
          </p:cNvPr>
          <p:cNvSpPr txBox="1"/>
          <p:nvPr/>
        </p:nvSpPr>
        <p:spPr>
          <a:xfrm>
            <a:off x="469246" y="407259"/>
            <a:ext cx="2885520" cy="461665"/>
          </a:xfrm>
          <a:custGeom>
            <a:avLst/>
            <a:gdLst>
              <a:gd name="connsiteX0" fmla="*/ 0 w 2885520"/>
              <a:gd name="connsiteY0" fmla="*/ 0 h 461665"/>
              <a:gd name="connsiteX1" fmla="*/ 634814 w 2885520"/>
              <a:gd name="connsiteY1" fmla="*/ 0 h 461665"/>
              <a:gd name="connsiteX2" fmla="*/ 1183063 w 2885520"/>
              <a:gd name="connsiteY2" fmla="*/ 0 h 461665"/>
              <a:gd name="connsiteX3" fmla="*/ 1731312 w 2885520"/>
              <a:gd name="connsiteY3" fmla="*/ 0 h 461665"/>
              <a:gd name="connsiteX4" fmla="*/ 2221850 w 2885520"/>
              <a:gd name="connsiteY4" fmla="*/ 0 h 461665"/>
              <a:gd name="connsiteX5" fmla="*/ 2885520 w 2885520"/>
              <a:gd name="connsiteY5" fmla="*/ 0 h 461665"/>
              <a:gd name="connsiteX6" fmla="*/ 2885520 w 2885520"/>
              <a:gd name="connsiteY6" fmla="*/ 461665 h 461665"/>
              <a:gd name="connsiteX7" fmla="*/ 2337271 w 2885520"/>
              <a:gd name="connsiteY7" fmla="*/ 461665 h 461665"/>
              <a:gd name="connsiteX8" fmla="*/ 1846733 w 2885520"/>
              <a:gd name="connsiteY8" fmla="*/ 461665 h 461665"/>
              <a:gd name="connsiteX9" fmla="*/ 1327339 w 2885520"/>
              <a:gd name="connsiteY9" fmla="*/ 461665 h 461665"/>
              <a:gd name="connsiteX10" fmla="*/ 807946 w 2885520"/>
              <a:gd name="connsiteY10" fmla="*/ 461665 h 461665"/>
              <a:gd name="connsiteX11" fmla="*/ 0 w 2885520"/>
              <a:gd name="connsiteY11" fmla="*/ 461665 h 461665"/>
              <a:gd name="connsiteX12" fmla="*/ 0 w 2885520"/>
              <a:gd name="connsiteY12" fmla="*/ 0 h 46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85520" h="461665" fill="none" extrusionOk="0">
                <a:moveTo>
                  <a:pt x="0" y="0"/>
                </a:moveTo>
                <a:cubicBezTo>
                  <a:pt x="234773" y="-73619"/>
                  <a:pt x="328088" y="21317"/>
                  <a:pt x="634814" y="0"/>
                </a:cubicBezTo>
                <a:cubicBezTo>
                  <a:pt x="941540" y="-21317"/>
                  <a:pt x="1046255" y="39998"/>
                  <a:pt x="1183063" y="0"/>
                </a:cubicBezTo>
                <a:cubicBezTo>
                  <a:pt x="1319871" y="-39998"/>
                  <a:pt x="1554769" y="40184"/>
                  <a:pt x="1731312" y="0"/>
                </a:cubicBezTo>
                <a:cubicBezTo>
                  <a:pt x="1907855" y="-40184"/>
                  <a:pt x="2089743" y="11023"/>
                  <a:pt x="2221850" y="0"/>
                </a:cubicBezTo>
                <a:cubicBezTo>
                  <a:pt x="2353957" y="-11023"/>
                  <a:pt x="2701472" y="51462"/>
                  <a:pt x="2885520" y="0"/>
                </a:cubicBezTo>
                <a:cubicBezTo>
                  <a:pt x="2910783" y="187068"/>
                  <a:pt x="2875040" y="317759"/>
                  <a:pt x="2885520" y="461665"/>
                </a:cubicBezTo>
                <a:cubicBezTo>
                  <a:pt x="2708592" y="464584"/>
                  <a:pt x="2556237" y="425694"/>
                  <a:pt x="2337271" y="461665"/>
                </a:cubicBezTo>
                <a:cubicBezTo>
                  <a:pt x="2118305" y="497636"/>
                  <a:pt x="2090292" y="404040"/>
                  <a:pt x="1846733" y="461665"/>
                </a:cubicBezTo>
                <a:cubicBezTo>
                  <a:pt x="1603174" y="519290"/>
                  <a:pt x="1523506" y="412050"/>
                  <a:pt x="1327339" y="461665"/>
                </a:cubicBezTo>
                <a:cubicBezTo>
                  <a:pt x="1131172" y="511280"/>
                  <a:pt x="1053668" y="437699"/>
                  <a:pt x="807946" y="461665"/>
                </a:cubicBezTo>
                <a:cubicBezTo>
                  <a:pt x="562224" y="485631"/>
                  <a:pt x="276225" y="454268"/>
                  <a:pt x="0" y="461665"/>
                </a:cubicBezTo>
                <a:cubicBezTo>
                  <a:pt x="-22309" y="293066"/>
                  <a:pt x="39661" y="120361"/>
                  <a:pt x="0" y="0"/>
                </a:cubicBezTo>
                <a:close/>
              </a:path>
              <a:path w="2885520" h="461665" stroke="0" extrusionOk="0">
                <a:moveTo>
                  <a:pt x="0" y="0"/>
                </a:moveTo>
                <a:cubicBezTo>
                  <a:pt x="302573" y="-43107"/>
                  <a:pt x="431013" y="33373"/>
                  <a:pt x="605959" y="0"/>
                </a:cubicBezTo>
                <a:cubicBezTo>
                  <a:pt x="780905" y="-33373"/>
                  <a:pt x="979060" y="1995"/>
                  <a:pt x="1125353" y="0"/>
                </a:cubicBezTo>
                <a:cubicBezTo>
                  <a:pt x="1271646" y="-1995"/>
                  <a:pt x="1431127" y="4215"/>
                  <a:pt x="1673602" y="0"/>
                </a:cubicBezTo>
                <a:cubicBezTo>
                  <a:pt x="1916077" y="-4215"/>
                  <a:pt x="2109326" y="35294"/>
                  <a:pt x="2308416" y="0"/>
                </a:cubicBezTo>
                <a:cubicBezTo>
                  <a:pt x="2507506" y="-35294"/>
                  <a:pt x="2719433" y="19736"/>
                  <a:pt x="2885520" y="0"/>
                </a:cubicBezTo>
                <a:cubicBezTo>
                  <a:pt x="2937004" y="154453"/>
                  <a:pt x="2884100" y="254544"/>
                  <a:pt x="2885520" y="461665"/>
                </a:cubicBezTo>
                <a:cubicBezTo>
                  <a:pt x="2687659" y="519514"/>
                  <a:pt x="2387996" y="385686"/>
                  <a:pt x="2250706" y="461665"/>
                </a:cubicBezTo>
                <a:cubicBezTo>
                  <a:pt x="2113416" y="537644"/>
                  <a:pt x="1927714" y="410833"/>
                  <a:pt x="1615891" y="461665"/>
                </a:cubicBezTo>
                <a:cubicBezTo>
                  <a:pt x="1304068" y="512497"/>
                  <a:pt x="1235981" y="420748"/>
                  <a:pt x="1096498" y="461665"/>
                </a:cubicBezTo>
                <a:cubicBezTo>
                  <a:pt x="957015" y="502582"/>
                  <a:pt x="219939" y="426354"/>
                  <a:pt x="0" y="461665"/>
                </a:cubicBezTo>
                <a:cubicBezTo>
                  <a:pt x="-42528" y="234999"/>
                  <a:pt x="31643" y="149806"/>
                  <a:pt x="0" y="0"/>
                </a:cubicBezTo>
                <a:close/>
              </a:path>
            </a:pathLst>
          </a:cu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extLst>
              <a:ext uri="{C807C97D-BFC1-408E-A445-0C87EB9F89A2}">
                <ask:lineSketchStyleProps xmlns:ask="http://schemas.microsoft.com/office/drawing/2018/sketchyshapes" sd="221527963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spc="-35" dirty="0">
                <a:latin typeface="Verdana"/>
                <a:cs typeface="Verdana"/>
              </a:rPr>
              <a:t>P</a:t>
            </a:r>
            <a:r>
              <a:rPr lang="en-US" sz="2400" spc="-40" dirty="0">
                <a:latin typeface="Verdana"/>
                <a:cs typeface="Verdana"/>
              </a:rPr>
              <a:t>oi</a:t>
            </a:r>
            <a:r>
              <a:rPr lang="en-US" sz="2400" spc="-95" dirty="0">
                <a:latin typeface="Verdana"/>
                <a:cs typeface="Verdana"/>
              </a:rPr>
              <a:t>n</a:t>
            </a:r>
            <a:r>
              <a:rPr lang="en-US" sz="2400" spc="-85" dirty="0">
                <a:latin typeface="Verdana"/>
                <a:cs typeface="Verdana"/>
              </a:rPr>
              <a:t>ts</a:t>
            </a:r>
            <a:r>
              <a:rPr lang="en-US" sz="2400" spc="-114" dirty="0">
                <a:latin typeface="Verdana"/>
                <a:cs typeface="Verdana"/>
              </a:rPr>
              <a:t> </a:t>
            </a:r>
            <a:r>
              <a:rPr lang="en-US" sz="2400" spc="-50" dirty="0">
                <a:latin typeface="Verdana"/>
                <a:cs typeface="Verdana"/>
              </a:rPr>
              <a:t>to</a:t>
            </a:r>
            <a:r>
              <a:rPr lang="en-US" sz="2400" spc="-125" dirty="0">
                <a:latin typeface="Verdana"/>
                <a:cs typeface="Verdana"/>
              </a:rPr>
              <a:t> </a:t>
            </a:r>
            <a:r>
              <a:rPr lang="en-US" sz="2400" spc="-50" dirty="0">
                <a:latin typeface="Verdana"/>
                <a:cs typeface="Verdana"/>
              </a:rPr>
              <a:t>Disc</a:t>
            </a:r>
            <a:r>
              <a:rPr lang="en-US" sz="2400" spc="-55" dirty="0">
                <a:latin typeface="Verdana"/>
                <a:cs typeface="Verdana"/>
              </a:rPr>
              <a:t>u</a:t>
            </a:r>
            <a:r>
              <a:rPr lang="en-US" sz="2400" spc="-125" dirty="0">
                <a:latin typeface="Verdana"/>
                <a:cs typeface="Verdana"/>
              </a:rPr>
              <a:t>s</a:t>
            </a:r>
            <a:r>
              <a:rPr lang="en-US" sz="2400" spc="-120" dirty="0">
                <a:latin typeface="Verdana"/>
                <a:cs typeface="Verdana"/>
              </a:rPr>
              <a:t>s</a:t>
            </a:r>
            <a:r>
              <a:rPr lang="en-US" sz="2400" spc="-280" dirty="0">
                <a:latin typeface="Verdana"/>
                <a:cs typeface="Verdana"/>
              </a:rPr>
              <a:t>:-</a:t>
            </a:r>
            <a:endParaRPr lang="en-US" sz="2400" spc="-35" dirty="0"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43481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1044BD-09F4-77AC-560E-42B55ABB0AF2}"/>
              </a:ext>
            </a:extLst>
          </p:cNvPr>
          <p:cNvSpPr txBox="1"/>
          <p:nvPr/>
        </p:nvSpPr>
        <p:spPr>
          <a:xfrm>
            <a:off x="563335" y="405569"/>
            <a:ext cx="1400375" cy="461665"/>
          </a:xfrm>
          <a:custGeom>
            <a:avLst/>
            <a:gdLst>
              <a:gd name="connsiteX0" fmla="*/ 0 w 1400375"/>
              <a:gd name="connsiteY0" fmla="*/ 0 h 461665"/>
              <a:gd name="connsiteX1" fmla="*/ 452788 w 1400375"/>
              <a:gd name="connsiteY1" fmla="*/ 0 h 461665"/>
              <a:gd name="connsiteX2" fmla="*/ 905576 w 1400375"/>
              <a:gd name="connsiteY2" fmla="*/ 0 h 461665"/>
              <a:gd name="connsiteX3" fmla="*/ 1400375 w 1400375"/>
              <a:gd name="connsiteY3" fmla="*/ 0 h 461665"/>
              <a:gd name="connsiteX4" fmla="*/ 1400375 w 1400375"/>
              <a:gd name="connsiteY4" fmla="*/ 461665 h 461665"/>
              <a:gd name="connsiteX5" fmla="*/ 933583 w 1400375"/>
              <a:gd name="connsiteY5" fmla="*/ 461665 h 461665"/>
              <a:gd name="connsiteX6" fmla="*/ 480795 w 1400375"/>
              <a:gd name="connsiteY6" fmla="*/ 461665 h 461665"/>
              <a:gd name="connsiteX7" fmla="*/ 0 w 1400375"/>
              <a:gd name="connsiteY7" fmla="*/ 461665 h 461665"/>
              <a:gd name="connsiteX8" fmla="*/ 0 w 1400375"/>
              <a:gd name="connsiteY8" fmla="*/ 0 h 46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00375" h="461665" fill="none" extrusionOk="0">
                <a:moveTo>
                  <a:pt x="0" y="0"/>
                </a:moveTo>
                <a:cubicBezTo>
                  <a:pt x="225869" y="-35122"/>
                  <a:pt x="262231" y="26974"/>
                  <a:pt x="452788" y="0"/>
                </a:cubicBezTo>
                <a:cubicBezTo>
                  <a:pt x="643345" y="-26974"/>
                  <a:pt x="771690" y="34806"/>
                  <a:pt x="905576" y="0"/>
                </a:cubicBezTo>
                <a:cubicBezTo>
                  <a:pt x="1039462" y="-34806"/>
                  <a:pt x="1169753" y="15666"/>
                  <a:pt x="1400375" y="0"/>
                </a:cubicBezTo>
                <a:cubicBezTo>
                  <a:pt x="1404758" y="186830"/>
                  <a:pt x="1384083" y="336622"/>
                  <a:pt x="1400375" y="461665"/>
                </a:cubicBezTo>
                <a:cubicBezTo>
                  <a:pt x="1212942" y="495186"/>
                  <a:pt x="1057359" y="436052"/>
                  <a:pt x="933583" y="461665"/>
                </a:cubicBezTo>
                <a:cubicBezTo>
                  <a:pt x="809807" y="487278"/>
                  <a:pt x="655027" y="418951"/>
                  <a:pt x="480795" y="461665"/>
                </a:cubicBezTo>
                <a:cubicBezTo>
                  <a:pt x="306563" y="504379"/>
                  <a:pt x="227301" y="424014"/>
                  <a:pt x="0" y="461665"/>
                </a:cubicBezTo>
                <a:cubicBezTo>
                  <a:pt x="-40862" y="312703"/>
                  <a:pt x="31073" y="164524"/>
                  <a:pt x="0" y="0"/>
                </a:cubicBezTo>
                <a:close/>
              </a:path>
              <a:path w="1400375" h="461665" stroke="0" extrusionOk="0">
                <a:moveTo>
                  <a:pt x="0" y="0"/>
                </a:moveTo>
                <a:cubicBezTo>
                  <a:pt x="218587" y="-2956"/>
                  <a:pt x="250285" y="31840"/>
                  <a:pt x="480795" y="0"/>
                </a:cubicBezTo>
                <a:cubicBezTo>
                  <a:pt x="711306" y="-31840"/>
                  <a:pt x="714630" y="5666"/>
                  <a:pt x="919580" y="0"/>
                </a:cubicBezTo>
                <a:cubicBezTo>
                  <a:pt x="1124530" y="-5666"/>
                  <a:pt x="1161887" y="12964"/>
                  <a:pt x="1400375" y="0"/>
                </a:cubicBezTo>
                <a:cubicBezTo>
                  <a:pt x="1453862" y="114562"/>
                  <a:pt x="1369816" y="273895"/>
                  <a:pt x="1400375" y="461665"/>
                </a:cubicBezTo>
                <a:cubicBezTo>
                  <a:pt x="1275917" y="511058"/>
                  <a:pt x="1148156" y="441926"/>
                  <a:pt x="919580" y="461665"/>
                </a:cubicBezTo>
                <a:cubicBezTo>
                  <a:pt x="691004" y="481404"/>
                  <a:pt x="621564" y="436666"/>
                  <a:pt x="480795" y="461665"/>
                </a:cubicBezTo>
                <a:cubicBezTo>
                  <a:pt x="340026" y="486664"/>
                  <a:pt x="121617" y="421426"/>
                  <a:pt x="0" y="461665"/>
                </a:cubicBezTo>
                <a:cubicBezTo>
                  <a:pt x="-51112" y="318093"/>
                  <a:pt x="17606" y="92742"/>
                  <a:pt x="0" y="0"/>
                </a:cubicBezTo>
                <a:close/>
              </a:path>
            </a:pathLst>
          </a:cu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extLst>
              <a:ext uri="{C807C97D-BFC1-408E-A445-0C87EB9F89A2}">
                <ask:lineSketchStyleProps xmlns:ask="http://schemas.microsoft.com/office/drawing/2018/sketchyshapes" sd="221527963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spc="-280" dirty="0">
                <a:latin typeface="Verdana"/>
              </a:rPr>
              <a:t>Agenda</a:t>
            </a:r>
            <a:r>
              <a:rPr lang="en-US" sz="2400" spc="-280" dirty="0">
                <a:latin typeface="Verdana"/>
                <a:cs typeface="Verdana"/>
              </a:rPr>
              <a:t>:-</a:t>
            </a:r>
            <a:endParaRPr lang="en-US" sz="2400" spc="-35" dirty="0">
              <a:latin typeface="Verdan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B3A826-6A73-56BB-1023-BF124BFADBD9}"/>
              </a:ext>
            </a:extLst>
          </p:cNvPr>
          <p:cNvSpPr txBox="1"/>
          <p:nvPr/>
        </p:nvSpPr>
        <p:spPr>
          <a:xfrm>
            <a:off x="563335" y="1330779"/>
            <a:ext cx="7992835" cy="3176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pc="-5" dirty="0">
                <a:latin typeface="+mj-lt"/>
                <a:cs typeface="Arial MT"/>
              </a:rPr>
              <a:t>To </a:t>
            </a:r>
            <a:r>
              <a:rPr lang="en-US" sz="1400" dirty="0">
                <a:latin typeface="+mj-lt"/>
                <a:cs typeface="Arial MT"/>
              </a:rPr>
              <a:t>discuss</a:t>
            </a:r>
            <a:r>
              <a:rPr lang="en-US" sz="1400" spc="-25" dirty="0">
                <a:latin typeface="+mj-lt"/>
                <a:cs typeface="Arial MT"/>
              </a:rPr>
              <a:t> </a:t>
            </a:r>
            <a:r>
              <a:rPr lang="en-US" sz="1400" dirty="0">
                <a:latin typeface="+mj-lt"/>
                <a:cs typeface="Arial MT"/>
              </a:rPr>
              <a:t>the</a:t>
            </a:r>
            <a:r>
              <a:rPr lang="en-US" sz="1400" spc="-30" dirty="0">
                <a:latin typeface="+mj-lt"/>
                <a:cs typeface="Arial MT"/>
              </a:rPr>
              <a:t> </a:t>
            </a:r>
            <a:r>
              <a:rPr lang="en-US" sz="1400" spc="-5" dirty="0">
                <a:latin typeface="+mj-lt"/>
                <a:cs typeface="Arial MT"/>
              </a:rPr>
              <a:t>analysis </a:t>
            </a:r>
            <a:r>
              <a:rPr lang="en-US" sz="1400" dirty="0">
                <a:latin typeface="+mj-lt"/>
                <a:cs typeface="Arial MT"/>
              </a:rPr>
              <a:t>of</a:t>
            </a:r>
            <a:r>
              <a:rPr lang="en-US" sz="1400" spc="5" dirty="0">
                <a:latin typeface="+mj-lt"/>
                <a:cs typeface="Arial MT"/>
              </a:rPr>
              <a:t> </a:t>
            </a:r>
            <a:r>
              <a:rPr lang="en-US" sz="1400" spc="-5" dirty="0">
                <a:latin typeface="+mj-lt"/>
                <a:cs typeface="Arial MT"/>
              </a:rPr>
              <a:t>given </a:t>
            </a:r>
            <a:r>
              <a:rPr lang="en-US" spc="-5" dirty="0">
                <a:latin typeface="+mj-lt"/>
              </a:rPr>
              <a:t>prediction of bike count required at each hour for the stable supply of rental bikes.</a:t>
            </a:r>
          </a:p>
          <a:p>
            <a:endParaRPr lang="en-US" spc="-5" dirty="0">
              <a:latin typeface="+mj-lt"/>
            </a:endParaRPr>
          </a:p>
          <a:p>
            <a:r>
              <a:rPr lang="en-US" spc="-5" dirty="0">
                <a:latin typeface="+mj-lt"/>
              </a:rPr>
              <a:t>We’ll be doing analysis of given data set in the following ways:-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pc="-5" dirty="0">
                <a:latin typeface="+mj-lt"/>
              </a:rPr>
              <a:t>Problem statement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pc="-5" dirty="0">
                <a:latin typeface="+mj-lt"/>
              </a:rPr>
              <a:t>Data Collection and Understating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Data Wrangling &amp; Feature Engineering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EDA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Preparation of data for model building.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Model Selection and Evaluation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Conclusions</a:t>
            </a:r>
            <a:endParaRPr lang="en-US" spc="-5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53026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564E7F9-CC23-E668-1C9D-64E9BEAA2C8E}"/>
              </a:ext>
            </a:extLst>
          </p:cNvPr>
          <p:cNvSpPr txBox="1"/>
          <p:nvPr/>
        </p:nvSpPr>
        <p:spPr>
          <a:xfrm>
            <a:off x="457199" y="388010"/>
            <a:ext cx="3722915" cy="461665"/>
          </a:xfrm>
          <a:custGeom>
            <a:avLst/>
            <a:gdLst>
              <a:gd name="connsiteX0" fmla="*/ 0 w 3722915"/>
              <a:gd name="connsiteY0" fmla="*/ 0 h 461665"/>
              <a:gd name="connsiteX1" fmla="*/ 606303 w 3722915"/>
              <a:gd name="connsiteY1" fmla="*/ 0 h 461665"/>
              <a:gd name="connsiteX2" fmla="*/ 1175377 w 3722915"/>
              <a:gd name="connsiteY2" fmla="*/ 0 h 461665"/>
              <a:gd name="connsiteX3" fmla="*/ 1707222 w 3722915"/>
              <a:gd name="connsiteY3" fmla="*/ 0 h 461665"/>
              <a:gd name="connsiteX4" fmla="*/ 2127380 w 3722915"/>
              <a:gd name="connsiteY4" fmla="*/ 0 h 461665"/>
              <a:gd name="connsiteX5" fmla="*/ 2621996 w 3722915"/>
              <a:gd name="connsiteY5" fmla="*/ 0 h 461665"/>
              <a:gd name="connsiteX6" fmla="*/ 3191070 w 3722915"/>
              <a:gd name="connsiteY6" fmla="*/ 0 h 461665"/>
              <a:gd name="connsiteX7" fmla="*/ 3722915 w 3722915"/>
              <a:gd name="connsiteY7" fmla="*/ 0 h 461665"/>
              <a:gd name="connsiteX8" fmla="*/ 3722915 w 3722915"/>
              <a:gd name="connsiteY8" fmla="*/ 461665 h 461665"/>
              <a:gd name="connsiteX9" fmla="*/ 3302757 w 3722915"/>
              <a:gd name="connsiteY9" fmla="*/ 461665 h 461665"/>
              <a:gd name="connsiteX10" fmla="*/ 2733683 w 3722915"/>
              <a:gd name="connsiteY10" fmla="*/ 461665 h 461665"/>
              <a:gd name="connsiteX11" fmla="*/ 2127380 w 3722915"/>
              <a:gd name="connsiteY11" fmla="*/ 461665 h 461665"/>
              <a:gd name="connsiteX12" fmla="*/ 1521077 w 3722915"/>
              <a:gd name="connsiteY12" fmla="*/ 461665 h 461665"/>
              <a:gd name="connsiteX13" fmla="*/ 1026461 w 3722915"/>
              <a:gd name="connsiteY13" fmla="*/ 461665 h 461665"/>
              <a:gd name="connsiteX14" fmla="*/ 531845 w 3722915"/>
              <a:gd name="connsiteY14" fmla="*/ 461665 h 461665"/>
              <a:gd name="connsiteX15" fmla="*/ 0 w 3722915"/>
              <a:gd name="connsiteY15" fmla="*/ 461665 h 461665"/>
              <a:gd name="connsiteX16" fmla="*/ 0 w 3722915"/>
              <a:gd name="connsiteY16" fmla="*/ 0 h 46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722915" h="461665" fill="none" extrusionOk="0">
                <a:moveTo>
                  <a:pt x="0" y="0"/>
                </a:moveTo>
                <a:cubicBezTo>
                  <a:pt x="282642" y="-44023"/>
                  <a:pt x="358196" y="46592"/>
                  <a:pt x="606303" y="0"/>
                </a:cubicBezTo>
                <a:cubicBezTo>
                  <a:pt x="854410" y="-46592"/>
                  <a:pt x="924207" y="21460"/>
                  <a:pt x="1175377" y="0"/>
                </a:cubicBezTo>
                <a:cubicBezTo>
                  <a:pt x="1426547" y="-21460"/>
                  <a:pt x="1540601" y="41000"/>
                  <a:pt x="1707222" y="0"/>
                </a:cubicBezTo>
                <a:cubicBezTo>
                  <a:pt x="1873843" y="-41000"/>
                  <a:pt x="1938732" y="38024"/>
                  <a:pt x="2127380" y="0"/>
                </a:cubicBezTo>
                <a:cubicBezTo>
                  <a:pt x="2316028" y="-38024"/>
                  <a:pt x="2422565" y="25935"/>
                  <a:pt x="2621996" y="0"/>
                </a:cubicBezTo>
                <a:cubicBezTo>
                  <a:pt x="2821427" y="-25935"/>
                  <a:pt x="3067210" y="42948"/>
                  <a:pt x="3191070" y="0"/>
                </a:cubicBezTo>
                <a:cubicBezTo>
                  <a:pt x="3314930" y="-42948"/>
                  <a:pt x="3525351" y="14152"/>
                  <a:pt x="3722915" y="0"/>
                </a:cubicBezTo>
                <a:cubicBezTo>
                  <a:pt x="3758929" y="97194"/>
                  <a:pt x="3692465" y="267462"/>
                  <a:pt x="3722915" y="461665"/>
                </a:cubicBezTo>
                <a:cubicBezTo>
                  <a:pt x="3552927" y="501674"/>
                  <a:pt x="3471097" y="431334"/>
                  <a:pt x="3302757" y="461665"/>
                </a:cubicBezTo>
                <a:cubicBezTo>
                  <a:pt x="3134417" y="491996"/>
                  <a:pt x="2965349" y="433732"/>
                  <a:pt x="2733683" y="461665"/>
                </a:cubicBezTo>
                <a:cubicBezTo>
                  <a:pt x="2502017" y="489598"/>
                  <a:pt x="2410455" y="435728"/>
                  <a:pt x="2127380" y="461665"/>
                </a:cubicBezTo>
                <a:cubicBezTo>
                  <a:pt x="1844305" y="487602"/>
                  <a:pt x="1745645" y="401310"/>
                  <a:pt x="1521077" y="461665"/>
                </a:cubicBezTo>
                <a:cubicBezTo>
                  <a:pt x="1296509" y="522020"/>
                  <a:pt x="1201656" y="458433"/>
                  <a:pt x="1026461" y="461665"/>
                </a:cubicBezTo>
                <a:cubicBezTo>
                  <a:pt x="851266" y="464897"/>
                  <a:pt x="652941" y="428205"/>
                  <a:pt x="531845" y="461665"/>
                </a:cubicBezTo>
                <a:cubicBezTo>
                  <a:pt x="410749" y="495125"/>
                  <a:pt x="225311" y="451408"/>
                  <a:pt x="0" y="461665"/>
                </a:cubicBezTo>
                <a:cubicBezTo>
                  <a:pt x="-14072" y="358384"/>
                  <a:pt x="53089" y="106679"/>
                  <a:pt x="0" y="0"/>
                </a:cubicBezTo>
                <a:close/>
              </a:path>
              <a:path w="3722915" h="461665" stroke="0" extrusionOk="0">
                <a:moveTo>
                  <a:pt x="0" y="0"/>
                </a:moveTo>
                <a:cubicBezTo>
                  <a:pt x="159363" y="-2463"/>
                  <a:pt x="391820" y="25391"/>
                  <a:pt x="569074" y="0"/>
                </a:cubicBezTo>
                <a:cubicBezTo>
                  <a:pt x="746328" y="-25391"/>
                  <a:pt x="890008" y="43904"/>
                  <a:pt x="1026461" y="0"/>
                </a:cubicBezTo>
                <a:cubicBezTo>
                  <a:pt x="1162914" y="-43904"/>
                  <a:pt x="1407171" y="18375"/>
                  <a:pt x="1521077" y="0"/>
                </a:cubicBezTo>
                <a:cubicBezTo>
                  <a:pt x="1634983" y="-18375"/>
                  <a:pt x="1833713" y="35747"/>
                  <a:pt x="2127380" y="0"/>
                </a:cubicBezTo>
                <a:cubicBezTo>
                  <a:pt x="2421047" y="-35747"/>
                  <a:pt x="2415535" y="24716"/>
                  <a:pt x="2584767" y="0"/>
                </a:cubicBezTo>
                <a:cubicBezTo>
                  <a:pt x="2753999" y="-24716"/>
                  <a:pt x="2916209" y="31494"/>
                  <a:pt x="3153841" y="0"/>
                </a:cubicBezTo>
                <a:cubicBezTo>
                  <a:pt x="3391473" y="-31494"/>
                  <a:pt x="3459980" y="32814"/>
                  <a:pt x="3722915" y="0"/>
                </a:cubicBezTo>
                <a:cubicBezTo>
                  <a:pt x="3738810" y="162520"/>
                  <a:pt x="3682921" y="246817"/>
                  <a:pt x="3722915" y="461665"/>
                </a:cubicBezTo>
                <a:cubicBezTo>
                  <a:pt x="3637720" y="462710"/>
                  <a:pt x="3413722" y="437169"/>
                  <a:pt x="3302757" y="461665"/>
                </a:cubicBezTo>
                <a:cubicBezTo>
                  <a:pt x="3191792" y="486161"/>
                  <a:pt x="2977647" y="396405"/>
                  <a:pt x="2696454" y="461665"/>
                </a:cubicBezTo>
                <a:cubicBezTo>
                  <a:pt x="2415261" y="526925"/>
                  <a:pt x="2458920" y="441861"/>
                  <a:pt x="2239067" y="461665"/>
                </a:cubicBezTo>
                <a:cubicBezTo>
                  <a:pt x="2019214" y="481469"/>
                  <a:pt x="1997226" y="413870"/>
                  <a:pt x="1781681" y="461665"/>
                </a:cubicBezTo>
                <a:cubicBezTo>
                  <a:pt x="1566136" y="509460"/>
                  <a:pt x="1551698" y="460366"/>
                  <a:pt x="1361523" y="461665"/>
                </a:cubicBezTo>
                <a:cubicBezTo>
                  <a:pt x="1171348" y="462964"/>
                  <a:pt x="883610" y="441045"/>
                  <a:pt x="755220" y="461665"/>
                </a:cubicBezTo>
                <a:cubicBezTo>
                  <a:pt x="626830" y="482285"/>
                  <a:pt x="161044" y="413846"/>
                  <a:pt x="0" y="461665"/>
                </a:cubicBezTo>
                <a:cubicBezTo>
                  <a:pt x="-12879" y="349956"/>
                  <a:pt x="18286" y="129828"/>
                  <a:pt x="0" y="0"/>
                </a:cubicBezTo>
                <a:close/>
              </a:path>
            </a:pathLst>
          </a:cu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extLst>
              <a:ext uri="{C807C97D-BFC1-408E-A445-0C87EB9F89A2}">
                <ask:lineSketchStyleProps xmlns:ask="http://schemas.microsoft.com/office/drawing/2018/sketchyshapes" sd="221527963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spc="-35" dirty="0">
                <a:latin typeface="Verdana"/>
              </a:rPr>
              <a:t>Problem Statement:-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F69525-E077-A875-C8F1-102F423BDA91}"/>
              </a:ext>
            </a:extLst>
          </p:cNvPr>
          <p:cNvSpPr txBox="1"/>
          <p:nvPr/>
        </p:nvSpPr>
        <p:spPr>
          <a:xfrm>
            <a:off x="457199" y="1140589"/>
            <a:ext cx="8147957" cy="3153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300"/>
              </a:spcBef>
              <a:spcAft>
                <a:spcPts val="200"/>
              </a:spcAft>
              <a:buFont typeface="Wingdings" panose="05000000000000000000" pitchFamily="2" charset="2"/>
              <a:buChar char="Ø"/>
            </a:pPr>
            <a:r>
              <a:rPr lang="en-US" spc="-5" dirty="0">
                <a:latin typeface="+mj-lt"/>
              </a:rPr>
              <a:t>Currently Rental bikes are introduced in many urban cities for the enhancement of mobility comfort.</a:t>
            </a:r>
          </a:p>
          <a:p>
            <a:pPr marL="285750" indent="-285750">
              <a:lnSpc>
                <a:spcPct val="150000"/>
              </a:lnSpc>
              <a:spcBef>
                <a:spcPts val="300"/>
              </a:spcBef>
              <a:spcAft>
                <a:spcPts val="200"/>
              </a:spcAft>
              <a:buFont typeface="Wingdings" panose="05000000000000000000" pitchFamily="2" charset="2"/>
              <a:buChar char="Ø"/>
            </a:pPr>
            <a:r>
              <a:rPr lang="en-US" spc="-5" dirty="0">
                <a:latin typeface="+mj-lt"/>
              </a:rPr>
              <a:t>It is important to make the rental bike available and accessible to the public at the right  time as it        lessens the waiting time. Eventually, providing the  city with a stable supply of rental bikes becomes a major concern. </a:t>
            </a:r>
          </a:p>
          <a:p>
            <a:pPr marL="285750" indent="-285750">
              <a:lnSpc>
                <a:spcPct val="150000"/>
              </a:lnSpc>
              <a:spcBef>
                <a:spcPts val="300"/>
              </a:spcBef>
              <a:spcAft>
                <a:spcPts val="200"/>
              </a:spcAft>
              <a:buFont typeface="Wingdings" panose="05000000000000000000" pitchFamily="2" charset="2"/>
              <a:buChar char="Ø"/>
            </a:pPr>
            <a:r>
              <a:rPr lang="en-US" spc="-5" dirty="0">
                <a:latin typeface="+mj-lt"/>
              </a:rPr>
              <a:t>The crucial part is the prediction of bike count required at each   hour for the stable supply of rental bike.</a:t>
            </a:r>
          </a:p>
          <a:p>
            <a:pPr marL="285750" indent="-285750">
              <a:lnSpc>
                <a:spcPct val="150000"/>
              </a:lnSpc>
              <a:spcBef>
                <a:spcPts val="300"/>
              </a:spcBef>
              <a:spcAft>
                <a:spcPts val="200"/>
              </a:spcAft>
              <a:buFont typeface="Wingdings" panose="05000000000000000000" pitchFamily="2" charset="2"/>
              <a:buChar char="Ø"/>
            </a:pPr>
            <a:r>
              <a:rPr lang="en-US" spc="-5" dirty="0">
                <a:latin typeface="+mj-lt"/>
              </a:rPr>
              <a:t>The final aim of this project is the prediction of bike count required at each hour for the stable supply of rental bikes by using suitable regression model.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C5317CD-1678-71E1-1F4C-AE8570A8E34E}"/>
              </a:ext>
            </a:extLst>
          </p:cNvPr>
          <p:cNvSpPr txBox="1"/>
          <p:nvPr/>
        </p:nvSpPr>
        <p:spPr>
          <a:xfrm>
            <a:off x="485085" y="397438"/>
            <a:ext cx="1871190" cy="523220"/>
          </a:xfrm>
          <a:custGeom>
            <a:avLst/>
            <a:gdLst>
              <a:gd name="connsiteX0" fmla="*/ 0 w 1871190"/>
              <a:gd name="connsiteY0" fmla="*/ 0 h 523220"/>
              <a:gd name="connsiteX1" fmla="*/ 505221 w 1871190"/>
              <a:gd name="connsiteY1" fmla="*/ 0 h 523220"/>
              <a:gd name="connsiteX2" fmla="*/ 916883 w 1871190"/>
              <a:gd name="connsiteY2" fmla="*/ 0 h 523220"/>
              <a:gd name="connsiteX3" fmla="*/ 1384681 w 1871190"/>
              <a:gd name="connsiteY3" fmla="*/ 0 h 523220"/>
              <a:gd name="connsiteX4" fmla="*/ 1871190 w 1871190"/>
              <a:gd name="connsiteY4" fmla="*/ 0 h 523220"/>
              <a:gd name="connsiteX5" fmla="*/ 1871190 w 1871190"/>
              <a:gd name="connsiteY5" fmla="*/ 523220 h 523220"/>
              <a:gd name="connsiteX6" fmla="*/ 1422104 w 1871190"/>
              <a:gd name="connsiteY6" fmla="*/ 523220 h 523220"/>
              <a:gd name="connsiteX7" fmla="*/ 916883 w 1871190"/>
              <a:gd name="connsiteY7" fmla="*/ 523220 h 523220"/>
              <a:gd name="connsiteX8" fmla="*/ 467798 w 1871190"/>
              <a:gd name="connsiteY8" fmla="*/ 523220 h 523220"/>
              <a:gd name="connsiteX9" fmla="*/ 0 w 1871190"/>
              <a:gd name="connsiteY9" fmla="*/ 523220 h 523220"/>
              <a:gd name="connsiteX10" fmla="*/ 0 w 1871190"/>
              <a:gd name="connsiteY10" fmla="*/ 0 h 523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71190" h="523220" fill="none" extrusionOk="0">
                <a:moveTo>
                  <a:pt x="0" y="0"/>
                </a:moveTo>
                <a:cubicBezTo>
                  <a:pt x="155431" y="-23286"/>
                  <a:pt x="377236" y="11169"/>
                  <a:pt x="505221" y="0"/>
                </a:cubicBezTo>
                <a:cubicBezTo>
                  <a:pt x="633206" y="-11169"/>
                  <a:pt x="806900" y="25969"/>
                  <a:pt x="916883" y="0"/>
                </a:cubicBezTo>
                <a:cubicBezTo>
                  <a:pt x="1026866" y="-25969"/>
                  <a:pt x="1178923" y="54919"/>
                  <a:pt x="1384681" y="0"/>
                </a:cubicBezTo>
                <a:cubicBezTo>
                  <a:pt x="1590439" y="-54919"/>
                  <a:pt x="1744436" y="13956"/>
                  <a:pt x="1871190" y="0"/>
                </a:cubicBezTo>
                <a:cubicBezTo>
                  <a:pt x="1932069" y="241112"/>
                  <a:pt x="1863946" y="385133"/>
                  <a:pt x="1871190" y="523220"/>
                </a:cubicBezTo>
                <a:cubicBezTo>
                  <a:pt x="1678591" y="524173"/>
                  <a:pt x="1637138" y="492952"/>
                  <a:pt x="1422104" y="523220"/>
                </a:cubicBezTo>
                <a:cubicBezTo>
                  <a:pt x="1207070" y="553488"/>
                  <a:pt x="1142207" y="488382"/>
                  <a:pt x="916883" y="523220"/>
                </a:cubicBezTo>
                <a:cubicBezTo>
                  <a:pt x="691559" y="558058"/>
                  <a:pt x="580866" y="503784"/>
                  <a:pt x="467798" y="523220"/>
                </a:cubicBezTo>
                <a:cubicBezTo>
                  <a:pt x="354730" y="542656"/>
                  <a:pt x="193257" y="510574"/>
                  <a:pt x="0" y="523220"/>
                </a:cubicBezTo>
                <a:cubicBezTo>
                  <a:pt x="-50535" y="294318"/>
                  <a:pt x="8857" y="257598"/>
                  <a:pt x="0" y="0"/>
                </a:cubicBezTo>
                <a:close/>
              </a:path>
              <a:path w="1871190" h="523220" stroke="0" extrusionOk="0">
                <a:moveTo>
                  <a:pt x="0" y="0"/>
                </a:moveTo>
                <a:cubicBezTo>
                  <a:pt x="153788" y="-9633"/>
                  <a:pt x="367115" y="31019"/>
                  <a:pt x="486509" y="0"/>
                </a:cubicBezTo>
                <a:cubicBezTo>
                  <a:pt x="605903" y="-31019"/>
                  <a:pt x="782288" y="14080"/>
                  <a:pt x="916883" y="0"/>
                </a:cubicBezTo>
                <a:cubicBezTo>
                  <a:pt x="1051478" y="-14080"/>
                  <a:pt x="1184885" y="41646"/>
                  <a:pt x="1365969" y="0"/>
                </a:cubicBezTo>
                <a:cubicBezTo>
                  <a:pt x="1547053" y="-41646"/>
                  <a:pt x="1637987" y="4717"/>
                  <a:pt x="1871190" y="0"/>
                </a:cubicBezTo>
                <a:cubicBezTo>
                  <a:pt x="1881700" y="204933"/>
                  <a:pt x="1844286" y="289506"/>
                  <a:pt x="1871190" y="523220"/>
                </a:cubicBezTo>
                <a:cubicBezTo>
                  <a:pt x="1670362" y="573303"/>
                  <a:pt x="1616414" y="495118"/>
                  <a:pt x="1365969" y="523220"/>
                </a:cubicBezTo>
                <a:cubicBezTo>
                  <a:pt x="1115524" y="551322"/>
                  <a:pt x="1039787" y="480175"/>
                  <a:pt x="860747" y="523220"/>
                </a:cubicBezTo>
                <a:cubicBezTo>
                  <a:pt x="681707" y="566265"/>
                  <a:pt x="411412" y="447923"/>
                  <a:pt x="0" y="523220"/>
                </a:cubicBezTo>
                <a:cubicBezTo>
                  <a:pt x="-11403" y="283418"/>
                  <a:pt x="9585" y="120786"/>
                  <a:pt x="0" y="0"/>
                </a:cubicBezTo>
                <a:close/>
              </a:path>
            </a:pathLst>
          </a:cu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extLst>
              <a:ext uri="{C807C97D-BFC1-408E-A445-0C87EB9F89A2}">
                <ask:lineSketchStyleProps xmlns:ask="http://schemas.microsoft.com/office/drawing/2018/sketchyshapes" sd="221527963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Workflow:-</a:t>
            </a:r>
            <a:endParaRPr lang="en-US" sz="1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ACEACBED-23EA-7A08-952E-6A72336DA4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4388381"/>
              </p:ext>
            </p:extLst>
          </p:nvPr>
        </p:nvGraphicFramePr>
        <p:xfrm>
          <a:off x="485085" y="1330779"/>
          <a:ext cx="7945178" cy="32484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28557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F493AAD-11CF-C9A4-BFBF-CDEA73B2C0A6}"/>
              </a:ext>
            </a:extLst>
          </p:cNvPr>
          <p:cNvSpPr txBox="1"/>
          <p:nvPr/>
        </p:nvSpPr>
        <p:spPr>
          <a:xfrm>
            <a:off x="469246" y="268314"/>
            <a:ext cx="5448954" cy="461665"/>
          </a:xfrm>
          <a:custGeom>
            <a:avLst/>
            <a:gdLst>
              <a:gd name="connsiteX0" fmla="*/ 0 w 5448954"/>
              <a:gd name="connsiteY0" fmla="*/ 0 h 461665"/>
              <a:gd name="connsiteX1" fmla="*/ 599385 w 5448954"/>
              <a:gd name="connsiteY1" fmla="*/ 0 h 461665"/>
              <a:gd name="connsiteX2" fmla="*/ 980812 w 5448954"/>
              <a:gd name="connsiteY2" fmla="*/ 0 h 461665"/>
              <a:gd name="connsiteX3" fmla="*/ 1416728 w 5448954"/>
              <a:gd name="connsiteY3" fmla="*/ 0 h 461665"/>
              <a:gd name="connsiteX4" fmla="*/ 1798155 w 5448954"/>
              <a:gd name="connsiteY4" fmla="*/ 0 h 461665"/>
              <a:gd name="connsiteX5" fmla="*/ 2179582 w 5448954"/>
              <a:gd name="connsiteY5" fmla="*/ 0 h 461665"/>
              <a:gd name="connsiteX6" fmla="*/ 2724477 w 5448954"/>
              <a:gd name="connsiteY6" fmla="*/ 0 h 461665"/>
              <a:gd name="connsiteX7" fmla="*/ 3378351 w 5448954"/>
              <a:gd name="connsiteY7" fmla="*/ 0 h 461665"/>
              <a:gd name="connsiteX8" fmla="*/ 3814268 w 5448954"/>
              <a:gd name="connsiteY8" fmla="*/ 0 h 461665"/>
              <a:gd name="connsiteX9" fmla="*/ 4359163 w 5448954"/>
              <a:gd name="connsiteY9" fmla="*/ 0 h 461665"/>
              <a:gd name="connsiteX10" fmla="*/ 4740590 w 5448954"/>
              <a:gd name="connsiteY10" fmla="*/ 0 h 461665"/>
              <a:gd name="connsiteX11" fmla="*/ 5448954 w 5448954"/>
              <a:gd name="connsiteY11" fmla="*/ 0 h 461665"/>
              <a:gd name="connsiteX12" fmla="*/ 5448954 w 5448954"/>
              <a:gd name="connsiteY12" fmla="*/ 461665 h 461665"/>
              <a:gd name="connsiteX13" fmla="*/ 5013038 w 5448954"/>
              <a:gd name="connsiteY13" fmla="*/ 461665 h 461665"/>
              <a:gd name="connsiteX14" fmla="*/ 4577121 w 5448954"/>
              <a:gd name="connsiteY14" fmla="*/ 461665 h 461665"/>
              <a:gd name="connsiteX15" fmla="*/ 4032226 w 5448954"/>
              <a:gd name="connsiteY15" fmla="*/ 461665 h 461665"/>
              <a:gd name="connsiteX16" fmla="*/ 3487331 w 5448954"/>
              <a:gd name="connsiteY16" fmla="*/ 461665 h 461665"/>
              <a:gd name="connsiteX17" fmla="*/ 2833456 w 5448954"/>
              <a:gd name="connsiteY17" fmla="*/ 461665 h 461665"/>
              <a:gd name="connsiteX18" fmla="*/ 2452029 w 5448954"/>
              <a:gd name="connsiteY18" fmla="*/ 461665 h 461665"/>
              <a:gd name="connsiteX19" fmla="*/ 2016113 w 5448954"/>
              <a:gd name="connsiteY19" fmla="*/ 461665 h 461665"/>
              <a:gd name="connsiteX20" fmla="*/ 1525707 w 5448954"/>
              <a:gd name="connsiteY20" fmla="*/ 461665 h 461665"/>
              <a:gd name="connsiteX21" fmla="*/ 980812 w 5448954"/>
              <a:gd name="connsiteY21" fmla="*/ 461665 h 461665"/>
              <a:gd name="connsiteX22" fmla="*/ 544895 w 5448954"/>
              <a:gd name="connsiteY22" fmla="*/ 461665 h 461665"/>
              <a:gd name="connsiteX23" fmla="*/ 0 w 5448954"/>
              <a:gd name="connsiteY23" fmla="*/ 461665 h 461665"/>
              <a:gd name="connsiteX24" fmla="*/ 0 w 5448954"/>
              <a:gd name="connsiteY24" fmla="*/ 0 h 46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448954" h="461665" fill="none" extrusionOk="0">
                <a:moveTo>
                  <a:pt x="0" y="0"/>
                </a:moveTo>
                <a:cubicBezTo>
                  <a:pt x="185243" y="-63822"/>
                  <a:pt x="439832" y="10890"/>
                  <a:pt x="599385" y="0"/>
                </a:cubicBezTo>
                <a:cubicBezTo>
                  <a:pt x="758938" y="-10890"/>
                  <a:pt x="841697" y="28676"/>
                  <a:pt x="980812" y="0"/>
                </a:cubicBezTo>
                <a:cubicBezTo>
                  <a:pt x="1119927" y="-28676"/>
                  <a:pt x="1246455" y="21847"/>
                  <a:pt x="1416728" y="0"/>
                </a:cubicBezTo>
                <a:cubicBezTo>
                  <a:pt x="1587001" y="-21847"/>
                  <a:pt x="1633715" y="20962"/>
                  <a:pt x="1798155" y="0"/>
                </a:cubicBezTo>
                <a:cubicBezTo>
                  <a:pt x="1962595" y="-20962"/>
                  <a:pt x="2086825" y="45104"/>
                  <a:pt x="2179582" y="0"/>
                </a:cubicBezTo>
                <a:cubicBezTo>
                  <a:pt x="2272339" y="-45104"/>
                  <a:pt x="2520382" y="21309"/>
                  <a:pt x="2724477" y="0"/>
                </a:cubicBezTo>
                <a:cubicBezTo>
                  <a:pt x="2928572" y="-21309"/>
                  <a:pt x="3188548" y="63697"/>
                  <a:pt x="3378351" y="0"/>
                </a:cubicBezTo>
                <a:cubicBezTo>
                  <a:pt x="3568154" y="-63697"/>
                  <a:pt x="3643858" y="41683"/>
                  <a:pt x="3814268" y="0"/>
                </a:cubicBezTo>
                <a:cubicBezTo>
                  <a:pt x="3984678" y="-41683"/>
                  <a:pt x="4157992" y="8485"/>
                  <a:pt x="4359163" y="0"/>
                </a:cubicBezTo>
                <a:cubicBezTo>
                  <a:pt x="4560335" y="-8485"/>
                  <a:pt x="4606283" y="8793"/>
                  <a:pt x="4740590" y="0"/>
                </a:cubicBezTo>
                <a:cubicBezTo>
                  <a:pt x="4874897" y="-8793"/>
                  <a:pt x="5138562" y="26965"/>
                  <a:pt x="5448954" y="0"/>
                </a:cubicBezTo>
                <a:cubicBezTo>
                  <a:pt x="5494986" y="199671"/>
                  <a:pt x="5429788" y="232419"/>
                  <a:pt x="5448954" y="461665"/>
                </a:cubicBezTo>
                <a:cubicBezTo>
                  <a:pt x="5232979" y="509095"/>
                  <a:pt x="5163561" y="459292"/>
                  <a:pt x="5013038" y="461665"/>
                </a:cubicBezTo>
                <a:cubicBezTo>
                  <a:pt x="4862515" y="464038"/>
                  <a:pt x="4707473" y="434190"/>
                  <a:pt x="4577121" y="461665"/>
                </a:cubicBezTo>
                <a:cubicBezTo>
                  <a:pt x="4446769" y="489140"/>
                  <a:pt x="4155732" y="412001"/>
                  <a:pt x="4032226" y="461665"/>
                </a:cubicBezTo>
                <a:cubicBezTo>
                  <a:pt x="3908720" y="511329"/>
                  <a:pt x="3756281" y="420721"/>
                  <a:pt x="3487331" y="461665"/>
                </a:cubicBezTo>
                <a:cubicBezTo>
                  <a:pt x="3218382" y="502609"/>
                  <a:pt x="3113257" y="397209"/>
                  <a:pt x="2833456" y="461665"/>
                </a:cubicBezTo>
                <a:cubicBezTo>
                  <a:pt x="2553655" y="526121"/>
                  <a:pt x="2585402" y="450129"/>
                  <a:pt x="2452029" y="461665"/>
                </a:cubicBezTo>
                <a:cubicBezTo>
                  <a:pt x="2318656" y="473201"/>
                  <a:pt x="2154500" y="431849"/>
                  <a:pt x="2016113" y="461665"/>
                </a:cubicBezTo>
                <a:cubicBezTo>
                  <a:pt x="1877726" y="491481"/>
                  <a:pt x="1713653" y="404613"/>
                  <a:pt x="1525707" y="461665"/>
                </a:cubicBezTo>
                <a:cubicBezTo>
                  <a:pt x="1337761" y="518717"/>
                  <a:pt x="1111041" y="424679"/>
                  <a:pt x="980812" y="461665"/>
                </a:cubicBezTo>
                <a:cubicBezTo>
                  <a:pt x="850583" y="498651"/>
                  <a:pt x="716249" y="434032"/>
                  <a:pt x="544895" y="461665"/>
                </a:cubicBezTo>
                <a:cubicBezTo>
                  <a:pt x="373541" y="489298"/>
                  <a:pt x="135353" y="412213"/>
                  <a:pt x="0" y="461665"/>
                </a:cubicBezTo>
                <a:cubicBezTo>
                  <a:pt x="-15415" y="276976"/>
                  <a:pt x="26066" y="98068"/>
                  <a:pt x="0" y="0"/>
                </a:cubicBezTo>
                <a:close/>
              </a:path>
              <a:path w="5448954" h="461665" stroke="0" extrusionOk="0">
                <a:moveTo>
                  <a:pt x="0" y="0"/>
                </a:moveTo>
                <a:cubicBezTo>
                  <a:pt x="296570" y="-34155"/>
                  <a:pt x="416370" y="2341"/>
                  <a:pt x="599385" y="0"/>
                </a:cubicBezTo>
                <a:cubicBezTo>
                  <a:pt x="782400" y="-2341"/>
                  <a:pt x="928385" y="30611"/>
                  <a:pt x="1035301" y="0"/>
                </a:cubicBezTo>
                <a:cubicBezTo>
                  <a:pt x="1142217" y="-30611"/>
                  <a:pt x="1321907" y="37374"/>
                  <a:pt x="1525707" y="0"/>
                </a:cubicBezTo>
                <a:cubicBezTo>
                  <a:pt x="1729507" y="-37374"/>
                  <a:pt x="1911460" y="45308"/>
                  <a:pt x="2179582" y="0"/>
                </a:cubicBezTo>
                <a:cubicBezTo>
                  <a:pt x="2447705" y="-45308"/>
                  <a:pt x="2461352" y="40554"/>
                  <a:pt x="2615498" y="0"/>
                </a:cubicBezTo>
                <a:cubicBezTo>
                  <a:pt x="2769644" y="-40554"/>
                  <a:pt x="3041248" y="22520"/>
                  <a:pt x="3214883" y="0"/>
                </a:cubicBezTo>
                <a:cubicBezTo>
                  <a:pt x="3388518" y="-22520"/>
                  <a:pt x="3593003" y="29020"/>
                  <a:pt x="3814268" y="0"/>
                </a:cubicBezTo>
                <a:cubicBezTo>
                  <a:pt x="4035534" y="-29020"/>
                  <a:pt x="4109843" y="5065"/>
                  <a:pt x="4304674" y="0"/>
                </a:cubicBezTo>
                <a:cubicBezTo>
                  <a:pt x="4499505" y="-5065"/>
                  <a:pt x="4757878" y="55771"/>
                  <a:pt x="4904059" y="0"/>
                </a:cubicBezTo>
                <a:cubicBezTo>
                  <a:pt x="5050241" y="-55771"/>
                  <a:pt x="5301561" y="57542"/>
                  <a:pt x="5448954" y="0"/>
                </a:cubicBezTo>
                <a:cubicBezTo>
                  <a:pt x="5456055" y="217727"/>
                  <a:pt x="5395789" y="346486"/>
                  <a:pt x="5448954" y="461665"/>
                </a:cubicBezTo>
                <a:cubicBezTo>
                  <a:pt x="5221758" y="489555"/>
                  <a:pt x="5069774" y="420189"/>
                  <a:pt x="4958548" y="461665"/>
                </a:cubicBezTo>
                <a:cubicBezTo>
                  <a:pt x="4847322" y="503141"/>
                  <a:pt x="4746649" y="451218"/>
                  <a:pt x="4577121" y="461665"/>
                </a:cubicBezTo>
                <a:cubicBezTo>
                  <a:pt x="4407593" y="472112"/>
                  <a:pt x="4144322" y="415666"/>
                  <a:pt x="3923247" y="461665"/>
                </a:cubicBezTo>
                <a:cubicBezTo>
                  <a:pt x="3702172" y="507664"/>
                  <a:pt x="3552175" y="451196"/>
                  <a:pt x="3378351" y="461665"/>
                </a:cubicBezTo>
                <a:cubicBezTo>
                  <a:pt x="3204527" y="472134"/>
                  <a:pt x="3029639" y="420216"/>
                  <a:pt x="2887946" y="461665"/>
                </a:cubicBezTo>
                <a:cubicBezTo>
                  <a:pt x="2746253" y="503114"/>
                  <a:pt x="2638144" y="453562"/>
                  <a:pt x="2397540" y="461665"/>
                </a:cubicBezTo>
                <a:cubicBezTo>
                  <a:pt x="2156936" y="469768"/>
                  <a:pt x="2110813" y="403867"/>
                  <a:pt x="1907134" y="461665"/>
                </a:cubicBezTo>
                <a:cubicBezTo>
                  <a:pt x="1703455" y="519463"/>
                  <a:pt x="1644069" y="438305"/>
                  <a:pt x="1471218" y="461665"/>
                </a:cubicBezTo>
                <a:cubicBezTo>
                  <a:pt x="1298367" y="485025"/>
                  <a:pt x="1134452" y="420132"/>
                  <a:pt x="980812" y="461665"/>
                </a:cubicBezTo>
                <a:cubicBezTo>
                  <a:pt x="827172" y="503198"/>
                  <a:pt x="718700" y="451037"/>
                  <a:pt x="490406" y="461665"/>
                </a:cubicBezTo>
                <a:cubicBezTo>
                  <a:pt x="262112" y="472293"/>
                  <a:pt x="183035" y="425624"/>
                  <a:pt x="0" y="461665"/>
                </a:cubicBezTo>
                <a:cubicBezTo>
                  <a:pt x="-38008" y="342681"/>
                  <a:pt x="29041" y="188436"/>
                  <a:pt x="0" y="0"/>
                </a:cubicBezTo>
                <a:close/>
              </a:path>
            </a:pathLst>
          </a:cu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extLst>
              <a:ext uri="{C807C97D-BFC1-408E-A445-0C87EB9F89A2}">
                <ask:lineSketchStyleProps xmlns:ask="http://schemas.microsoft.com/office/drawing/2018/sketchyshapes" sd="221527963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spc="-35" dirty="0">
                <a:latin typeface="Verdana"/>
              </a:rPr>
              <a:t>Data Collection and Understating:-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854379-6845-E80A-4992-C8EC7B5236DA}"/>
              </a:ext>
            </a:extLst>
          </p:cNvPr>
          <p:cNvSpPr txBox="1"/>
          <p:nvPr/>
        </p:nvSpPr>
        <p:spPr>
          <a:xfrm>
            <a:off x="469246" y="729979"/>
            <a:ext cx="7903230" cy="4390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15"/>
              </a:spcBef>
              <a:buFont typeface="Wingdings" panose="05000000000000000000" pitchFamily="2" charset="2"/>
              <a:buChar char="Ø"/>
            </a:pPr>
            <a:r>
              <a:rPr lang="en-US" spc="-5" dirty="0">
                <a:latin typeface="+mj-lt"/>
              </a:rPr>
              <a:t>In the above Dataset we have given Seoul bike Data for our analysis and model building. There are 14 number of features, and 8760 observations are given in the 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SeoulBikeData.csv</a:t>
            </a:r>
            <a:r>
              <a:rPr lang="en-US" dirty="0">
                <a:latin typeface="Courier New" panose="02070309020205020404" pitchFamily="49" charset="0"/>
              </a:rPr>
              <a:t> </a:t>
            </a:r>
            <a:r>
              <a:rPr lang="en-US" spc="-5" dirty="0">
                <a:latin typeface="+mj-lt"/>
              </a:rPr>
              <a:t>file.</a:t>
            </a:r>
          </a:p>
          <a:p>
            <a:pPr marL="285750" indent="-285750">
              <a:spcBef>
                <a:spcPts val="115"/>
              </a:spcBef>
              <a:buFont typeface="Wingdings" panose="05000000000000000000" pitchFamily="2" charset="2"/>
              <a:buChar char="Ø"/>
            </a:pPr>
            <a:r>
              <a:rPr lang="en-US" spc="-5" dirty="0">
                <a:latin typeface="+mj-lt"/>
              </a:rPr>
              <a:t>The dataset generally contain target/dependent variable “Ranted bike count” and independent variable like weather information, and date information.</a:t>
            </a:r>
          </a:p>
          <a:p>
            <a:pPr>
              <a:spcBef>
                <a:spcPts val="115"/>
              </a:spcBef>
            </a:pPr>
            <a:endParaRPr lang="en-US" spc="-5" dirty="0">
              <a:latin typeface="+mj-lt"/>
            </a:endParaRPr>
          </a:p>
          <a:p>
            <a:pPr marL="285750" lvl="5" indent="-285750"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pc="-5" dirty="0">
                <a:latin typeface="+mj-lt"/>
              </a:rPr>
              <a:t>Date : year-month-day</a:t>
            </a:r>
          </a:p>
          <a:p>
            <a:pPr marL="285750" lvl="5" indent="-285750"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pc="-5" dirty="0">
                <a:latin typeface="+mj-lt"/>
              </a:rPr>
              <a:t>Rented Bike count - Count of bikes rented at each hour</a:t>
            </a:r>
          </a:p>
          <a:p>
            <a:pPr marL="285750" lvl="5" indent="-285750"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pc="-5" dirty="0">
                <a:latin typeface="+mj-lt"/>
              </a:rPr>
              <a:t>Hour - Hour of the day</a:t>
            </a:r>
          </a:p>
          <a:p>
            <a:pPr marL="285750" lvl="5" indent="-285750"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pc="-5" dirty="0">
                <a:latin typeface="+mj-lt"/>
              </a:rPr>
              <a:t>Temperature-Temperature in Celsius</a:t>
            </a:r>
          </a:p>
          <a:p>
            <a:pPr marL="285750" lvl="5" indent="-285750"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pc="-5" dirty="0">
                <a:latin typeface="+mj-lt"/>
              </a:rPr>
              <a:t>Humidity - %</a:t>
            </a:r>
          </a:p>
          <a:p>
            <a:pPr marL="285750" lvl="5" indent="-285750"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pc="-5" dirty="0">
                <a:latin typeface="+mj-lt"/>
              </a:rPr>
              <a:t>Windspeed - m/s</a:t>
            </a:r>
          </a:p>
          <a:p>
            <a:pPr marL="285750" lvl="5" indent="-285750"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pc="-5" dirty="0">
                <a:latin typeface="+mj-lt"/>
              </a:rPr>
              <a:t>Visibility - 10m</a:t>
            </a:r>
          </a:p>
          <a:p>
            <a:pPr marL="285750" lvl="5" indent="-285750"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pc="-5" dirty="0">
                <a:latin typeface="+mj-lt"/>
              </a:rPr>
              <a:t>Dew point temperature - Celsius</a:t>
            </a:r>
          </a:p>
          <a:p>
            <a:pPr marL="285750" lvl="5" indent="-285750"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pc="-5" dirty="0">
                <a:latin typeface="+mj-lt"/>
              </a:rPr>
              <a:t>Solar radiation - MJ/m2</a:t>
            </a:r>
          </a:p>
          <a:p>
            <a:pPr marL="285750" lvl="5" indent="-285750"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pc="-5" dirty="0">
                <a:latin typeface="+mj-lt"/>
              </a:rPr>
              <a:t>Rainfall - mm</a:t>
            </a:r>
          </a:p>
          <a:p>
            <a:pPr marL="285750" lvl="5" indent="-285750"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pc="-5" dirty="0">
                <a:latin typeface="+mj-lt"/>
              </a:rPr>
              <a:t>Snowfall - cm</a:t>
            </a:r>
          </a:p>
          <a:p>
            <a:pPr marL="285750" lvl="5" indent="-285750"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pc="-5" dirty="0">
                <a:latin typeface="+mj-lt"/>
              </a:rPr>
              <a:t>Seasons - Winter, Spring, Summer, Autumn</a:t>
            </a:r>
          </a:p>
          <a:p>
            <a:pPr marL="285750" lvl="5" indent="-285750"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pc="-5" dirty="0">
                <a:latin typeface="+mj-lt"/>
              </a:rPr>
              <a:t>Holiday - Holiday/No holiday</a:t>
            </a:r>
          </a:p>
          <a:p>
            <a:pPr marL="285750" lvl="5" indent="-285750">
              <a:spcBef>
                <a:spcPts val="115"/>
              </a:spcBef>
              <a:buFont typeface="Arial" panose="020B0604020202020204" pitchFamily="34" charset="0"/>
              <a:buChar char="•"/>
            </a:pPr>
            <a:r>
              <a:rPr lang="en-US" spc="-5" dirty="0">
                <a:latin typeface="+mj-lt"/>
              </a:rPr>
              <a:t>Functional Day – </a:t>
            </a:r>
            <a:r>
              <a:rPr lang="en-US" spc="-5" dirty="0" err="1">
                <a:latin typeface="+mj-lt"/>
              </a:rPr>
              <a:t>NoFunc</a:t>
            </a:r>
            <a:r>
              <a:rPr lang="en-US" spc="-5" dirty="0">
                <a:latin typeface="+mj-lt"/>
              </a:rPr>
              <a:t> (Non-Functional Hours), Fun(Functional hours)</a:t>
            </a:r>
          </a:p>
        </p:txBody>
      </p:sp>
    </p:spTree>
    <p:extLst>
      <p:ext uri="{BB962C8B-B14F-4D97-AF65-F5344CB8AC3E}">
        <p14:creationId xmlns:p14="http://schemas.microsoft.com/office/powerpoint/2010/main" val="31311445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D32C09-906E-4354-C4AA-8825136799FA}"/>
              </a:ext>
            </a:extLst>
          </p:cNvPr>
          <p:cNvSpPr txBox="1"/>
          <p:nvPr/>
        </p:nvSpPr>
        <p:spPr>
          <a:xfrm>
            <a:off x="469245" y="499689"/>
            <a:ext cx="6566555" cy="461665"/>
          </a:xfrm>
          <a:custGeom>
            <a:avLst/>
            <a:gdLst>
              <a:gd name="connsiteX0" fmla="*/ 0 w 6566555"/>
              <a:gd name="connsiteY0" fmla="*/ 0 h 461665"/>
              <a:gd name="connsiteX1" fmla="*/ 465628 w 6566555"/>
              <a:gd name="connsiteY1" fmla="*/ 0 h 461665"/>
              <a:gd name="connsiteX2" fmla="*/ 865591 w 6566555"/>
              <a:gd name="connsiteY2" fmla="*/ 0 h 461665"/>
              <a:gd name="connsiteX3" fmla="*/ 1265554 w 6566555"/>
              <a:gd name="connsiteY3" fmla="*/ 0 h 461665"/>
              <a:gd name="connsiteX4" fmla="*/ 1862514 w 6566555"/>
              <a:gd name="connsiteY4" fmla="*/ 0 h 461665"/>
              <a:gd name="connsiteX5" fmla="*/ 2590804 w 6566555"/>
              <a:gd name="connsiteY5" fmla="*/ 0 h 461665"/>
              <a:gd name="connsiteX6" fmla="*/ 3056433 w 6566555"/>
              <a:gd name="connsiteY6" fmla="*/ 0 h 461665"/>
              <a:gd name="connsiteX7" fmla="*/ 3653392 w 6566555"/>
              <a:gd name="connsiteY7" fmla="*/ 0 h 461665"/>
              <a:gd name="connsiteX8" fmla="*/ 4053355 w 6566555"/>
              <a:gd name="connsiteY8" fmla="*/ 0 h 461665"/>
              <a:gd name="connsiteX9" fmla="*/ 4781646 w 6566555"/>
              <a:gd name="connsiteY9" fmla="*/ 0 h 461665"/>
              <a:gd name="connsiteX10" fmla="*/ 5312940 w 6566555"/>
              <a:gd name="connsiteY10" fmla="*/ 0 h 461665"/>
              <a:gd name="connsiteX11" fmla="*/ 5975565 w 6566555"/>
              <a:gd name="connsiteY11" fmla="*/ 0 h 461665"/>
              <a:gd name="connsiteX12" fmla="*/ 6566555 w 6566555"/>
              <a:gd name="connsiteY12" fmla="*/ 0 h 461665"/>
              <a:gd name="connsiteX13" fmla="*/ 6566555 w 6566555"/>
              <a:gd name="connsiteY13" fmla="*/ 461665 h 461665"/>
              <a:gd name="connsiteX14" fmla="*/ 6166592 w 6566555"/>
              <a:gd name="connsiteY14" fmla="*/ 461665 h 461665"/>
              <a:gd name="connsiteX15" fmla="*/ 5438301 w 6566555"/>
              <a:gd name="connsiteY15" fmla="*/ 461665 h 461665"/>
              <a:gd name="connsiteX16" fmla="*/ 5038339 w 6566555"/>
              <a:gd name="connsiteY16" fmla="*/ 461665 h 461665"/>
              <a:gd name="connsiteX17" fmla="*/ 4572710 w 6566555"/>
              <a:gd name="connsiteY17" fmla="*/ 461665 h 461665"/>
              <a:gd name="connsiteX18" fmla="*/ 4041416 w 6566555"/>
              <a:gd name="connsiteY18" fmla="*/ 461665 h 461665"/>
              <a:gd name="connsiteX19" fmla="*/ 3444457 w 6566555"/>
              <a:gd name="connsiteY19" fmla="*/ 461665 h 461665"/>
              <a:gd name="connsiteX20" fmla="*/ 2978828 w 6566555"/>
              <a:gd name="connsiteY20" fmla="*/ 461665 h 461665"/>
              <a:gd name="connsiteX21" fmla="*/ 2250537 w 6566555"/>
              <a:gd name="connsiteY21" fmla="*/ 461665 h 461665"/>
              <a:gd name="connsiteX22" fmla="*/ 1653578 w 6566555"/>
              <a:gd name="connsiteY22" fmla="*/ 461665 h 461665"/>
              <a:gd name="connsiteX23" fmla="*/ 925287 w 6566555"/>
              <a:gd name="connsiteY23" fmla="*/ 461665 h 461665"/>
              <a:gd name="connsiteX24" fmla="*/ 0 w 6566555"/>
              <a:gd name="connsiteY24" fmla="*/ 461665 h 461665"/>
              <a:gd name="connsiteX25" fmla="*/ 0 w 6566555"/>
              <a:gd name="connsiteY25" fmla="*/ 0 h 46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566555" h="461665" fill="none" extrusionOk="0">
                <a:moveTo>
                  <a:pt x="0" y="0"/>
                </a:moveTo>
                <a:cubicBezTo>
                  <a:pt x="196314" y="-38429"/>
                  <a:pt x="366490" y="52419"/>
                  <a:pt x="465628" y="0"/>
                </a:cubicBezTo>
                <a:cubicBezTo>
                  <a:pt x="564766" y="-52419"/>
                  <a:pt x="706786" y="15448"/>
                  <a:pt x="865591" y="0"/>
                </a:cubicBezTo>
                <a:cubicBezTo>
                  <a:pt x="1024396" y="-15448"/>
                  <a:pt x="1141791" y="32706"/>
                  <a:pt x="1265554" y="0"/>
                </a:cubicBezTo>
                <a:cubicBezTo>
                  <a:pt x="1389317" y="-32706"/>
                  <a:pt x="1739945" y="55286"/>
                  <a:pt x="1862514" y="0"/>
                </a:cubicBezTo>
                <a:cubicBezTo>
                  <a:pt x="1985083" y="-55286"/>
                  <a:pt x="2256243" y="64495"/>
                  <a:pt x="2590804" y="0"/>
                </a:cubicBezTo>
                <a:cubicBezTo>
                  <a:pt x="2925365" y="-64495"/>
                  <a:pt x="2823678" y="41859"/>
                  <a:pt x="3056433" y="0"/>
                </a:cubicBezTo>
                <a:cubicBezTo>
                  <a:pt x="3289188" y="-41859"/>
                  <a:pt x="3468438" y="36856"/>
                  <a:pt x="3653392" y="0"/>
                </a:cubicBezTo>
                <a:cubicBezTo>
                  <a:pt x="3838346" y="-36856"/>
                  <a:pt x="3914462" y="35061"/>
                  <a:pt x="4053355" y="0"/>
                </a:cubicBezTo>
                <a:cubicBezTo>
                  <a:pt x="4192248" y="-35061"/>
                  <a:pt x="4520696" y="68503"/>
                  <a:pt x="4781646" y="0"/>
                </a:cubicBezTo>
                <a:cubicBezTo>
                  <a:pt x="5042596" y="-68503"/>
                  <a:pt x="5107704" y="31807"/>
                  <a:pt x="5312940" y="0"/>
                </a:cubicBezTo>
                <a:cubicBezTo>
                  <a:pt x="5518176" y="-31807"/>
                  <a:pt x="5713987" y="4027"/>
                  <a:pt x="5975565" y="0"/>
                </a:cubicBezTo>
                <a:cubicBezTo>
                  <a:pt x="6237143" y="-4027"/>
                  <a:pt x="6412819" y="49379"/>
                  <a:pt x="6566555" y="0"/>
                </a:cubicBezTo>
                <a:cubicBezTo>
                  <a:pt x="6598482" y="185587"/>
                  <a:pt x="6530167" y="274291"/>
                  <a:pt x="6566555" y="461665"/>
                </a:cubicBezTo>
                <a:cubicBezTo>
                  <a:pt x="6446885" y="481290"/>
                  <a:pt x="6253964" y="416124"/>
                  <a:pt x="6166592" y="461665"/>
                </a:cubicBezTo>
                <a:cubicBezTo>
                  <a:pt x="6079220" y="507206"/>
                  <a:pt x="5724317" y="439969"/>
                  <a:pt x="5438301" y="461665"/>
                </a:cubicBezTo>
                <a:cubicBezTo>
                  <a:pt x="5152285" y="483361"/>
                  <a:pt x="5175453" y="422892"/>
                  <a:pt x="5038339" y="461665"/>
                </a:cubicBezTo>
                <a:cubicBezTo>
                  <a:pt x="4901225" y="500438"/>
                  <a:pt x="4778220" y="457531"/>
                  <a:pt x="4572710" y="461665"/>
                </a:cubicBezTo>
                <a:cubicBezTo>
                  <a:pt x="4367200" y="465799"/>
                  <a:pt x="4218624" y="454515"/>
                  <a:pt x="4041416" y="461665"/>
                </a:cubicBezTo>
                <a:cubicBezTo>
                  <a:pt x="3864208" y="468815"/>
                  <a:pt x="3681899" y="458508"/>
                  <a:pt x="3444457" y="461665"/>
                </a:cubicBezTo>
                <a:cubicBezTo>
                  <a:pt x="3207015" y="464822"/>
                  <a:pt x="3095558" y="459441"/>
                  <a:pt x="2978828" y="461665"/>
                </a:cubicBezTo>
                <a:cubicBezTo>
                  <a:pt x="2862098" y="463889"/>
                  <a:pt x="2609673" y="411859"/>
                  <a:pt x="2250537" y="461665"/>
                </a:cubicBezTo>
                <a:cubicBezTo>
                  <a:pt x="1891401" y="511471"/>
                  <a:pt x="1916884" y="426335"/>
                  <a:pt x="1653578" y="461665"/>
                </a:cubicBezTo>
                <a:cubicBezTo>
                  <a:pt x="1390272" y="496995"/>
                  <a:pt x="1104368" y="398481"/>
                  <a:pt x="925287" y="461665"/>
                </a:cubicBezTo>
                <a:cubicBezTo>
                  <a:pt x="746206" y="524849"/>
                  <a:pt x="194075" y="362018"/>
                  <a:pt x="0" y="461665"/>
                </a:cubicBezTo>
                <a:cubicBezTo>
                  <a:pt x="-31017" y="349099"/>
                  <a:pt x="35121" y="203648"/>
                  <a:pt x="0" y="0"/>
                </a:cubicBezTo>
                <a:close/>
              </a:path>
              <a:path w="6566555" h="461665" stroke="0" extrusionOk="0">
                <a:moveTo>
                  <a:pt x="0" y="0"/>
                </a:moveTo>
                <a:cubicBezTo>
                  <a:pt x="176959" y="-20261"/>
                  <a:pt x="480478" y="78899"/>
                  <a:pt x="662625" y="0"/>
                </a:cubicBezTo>
                <a:cubicBezTo>
                  <a:pt x="844772" y="-78899"/>
                  <a:pt x="1015594" y="43834"/>
                  <a:pt x="1128254" y="0"/>
                </a:cubicBezTo>
                <a:cubicBezTo>
                  <a:pt x="1240914" y="-43834"/>
                  <a:pt x="1452215" y="60423"/>
                  <a:pt x="1659548" y="0"/>
                </a:cubicBezTo>
                <a:cubicBezTo>
                  <a:pt x="1866881" y="-60423"/>
                  <a:pt x="2085844" y="77031"/>
                  <a:pt x="2387838" y="0"/>
                </a:cubicBezTo>
                <a:cubicBezTo>
                  <a:pt x="2689832" y="-77031"/>
                  <a:pt x="2746845" y="43740"/>
                  <a:pt x="2853467" y="0"/>
                </a:cubicBezTo>
                <a:cubicBezTo>
                  <a:pt x="2960089" y="-43740"/>
                  <a:pt x="3277729" y="22520"/>
                  <a:pt x="3516092" y="0"/>
                </a:cubicBezTo>
                <a:cubicBezTo>
                  <a:pt x="3754455" y="-22520"/>
                  <a:pt x="3941134" y="26342"/>
                  <a:pt x="4178717" y="0"/>
                </a:cubicBezTo>
                <a:cubicBezTo>
                  <a:pt x="4416301" y="-26342"/>
                  <a:pt x="4531147" y="47994"/>
                  <a:pt x="4710011" y="0"/>
                </a:cubicBezTo>
                <a:cubicBezTo>
                  <a:pt x="4888875" y="-47994"/>
                  <a:pt x="5203962" y="53595"/>
                  <a:pt x="5372636" y="0"/>
                </a:cubicBezTo>
                <a:cubicBezTo>
                  <a:pt x="5541311" y="-53595"/>
                  <a:pt x="5751607" y="190"/>
                  <a:pt x="6035261" y="0"/>
                </a:cubicBezTo>
                <a:cubicBezTo>
                  <a:pt x="6318916" y="-190"/>
                  <a:pt x="6349214" y="29770"/>
                  <a:pt x="6566555" y="0"/>
                </a:cubicBezTo>
                <a:cubicBezTo>
                  <a:pt x="6581519" y="190258"/>
                  <a:pt x="6565943" y="320427"/>
                  <a:pt x="6566555" y="461665"/>
                </a:cubicBezTo>
                <a:cubicBezTo>
                  <a:pt x="6444043" y="499457"/>
                  <a:pt x="6260412" y="445992"/>
                  <a:pt x="6166592" y="461665"/>
                </a:cubicBezTo>
                <a:cubicBezTo>
                  <a:pt x="6072772" y="477338"/>
                  <a:pt x="5638260" y="451233"/>
                  <a:pt x="5438301" y="461665"/>
                </a:cubicBezTo>
                <a:cubicBezTo>
                  <a:pt x="5238342" y="472097"/>
                  <a:pt x="5074544" y="412295"/>
                  <a:pt x="4841342" y="461665"/>
                </a:cubicBezTo>
                <a:cubicBezTo>
                  <a:pt x="4608140" y="511035"/>
                  <a:pt x="4457052" y="419604"/>
                  <a:pt x="4310048" y="461665"/>
                </a:cubicBezTo>
                <a:cubicBezTo>
                  <a:pt x="4163044" y="503726"/>
                  <a:pt x="3974675" y="411385"/>
                  <a:pt x="3778754" y="461665"/>
                </a:cubicBezTo>
                <a:cubicBezTo>
                  <a:pt x="3582833" y="511945"/>
                  <a:pt x="3500693" y="435364"/>
                  <a:pt x="3247460" y="461665"/>
                </a:cubicBezTo>
                <a:cubicBezTo>
                  <a:pt x="2994227" y="487966"/>
                  <a:pt x="2953478" y="418918"/>
                  <a:pt x="2781831" y="461665"/>
                </a:cubicBezTo>
                <a:cubicBezTo>
                  <a:pt x="2610184" y="504412"/>
                  <a:pt x="2510091" y="437895"/>
                  <a:pt x="2250537" y="461665"/>
                </a:cubicBezTo>
                <a:cubicBezTo>
                  <a:pt x="1990983" y="485435"/>
                  <a:pt x="1880520" y="413755"/>
                  <a:pt x="1719243" y="461665"/>
                </a:cubicBezTo>
                <a:cubicBezTo>
                  <a:pt x="1557966" y="509575"/>
                  <a:pt x="1265372" y="452838"/>
                  <a:pt x="1056618" y="461665"/>
                </a:cubicBezTo>
                <a:cubicBezTo>
                  <a:pt x="847865" y="470492"/>
                  <a:pt x="653257" y="403547"/>
                  <a:pt x="525324" y="461665"/>
                </a:cubicBezTo>
                <a:cubicBezTo>
                  <a:pt x="397391" y="519783"/>
                  <a:pt x="253794" y="431243"/>
                  <a:pt x="0" y="461665"/>
                </a:cubicBezTo>
                <a:cubicBezTo>
                  <a:pt x="-20936" y="247331"/>
                  <a:pt x="33091" y="154566"/>
                  <a:pt x="0" y="0"/>
                </a:cubicBezTo>
                <a:close/>
              </a:path>
            </a:pathLst>
          </a:cu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extLst>
              <a:ext uri="{C807C97D-BFC1-408E-A445-0C87EB9F89A2}">
                <ask:lineSketchStyleProps xmlns:ask="http://schemas.microsoft.com/office/drawing/2018/sketchyshapes" sd="221527963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spc="-35" dirty="0">
                <a:latin typeface="Verdana"/>
              </a:rPr>
              <a:t>Data Wrangling and Feature Engineering:-</a:t>
            </a:r>
          </a:p>
        </p:txBody>
      </p:sp>
    </p:spTree>
    <p:extLst>
      <p:ext uri="{BB962C8B-B14F-4D97-AF65-F5344CB8AC3E}">
        <p14:creationId xmlns:p14="http://schemas.microsoft.com/office/powerpoint/2010/main" val="2704388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91456B7-678F-EF87-5EAE-154B39F02BAF}"/>
              </a:ext>
            </a:extLst>
          </p:cNvPr>
          <p:cNvSpPr txBox="1"/>
          <p:nvPr/>
        </p:nvSpPr>
        <p:spPr>
          <a:xfrm>
            <a:off x="469246" y="499689"/>
            <a:ext cx="5474354" cy="461665"/>
          </a:xfrm>
          <a:custGeom>
            <a:avLst/>
            <a:gdLst>
              <a:gd name="connsiteX0" fmla="*/ 0 w 5474354"/>
              <a:gd name="connsiteY0" fmla="*/ 0 h 461665"/>
              <a:gd name="connsiteX1" fmla="*/ 602179 w 5474354"/>
              <a:gd name="connsiteY1" fmla="*/ 0 h 461665"/>
              <a:gd name="connsiteX2" fmla="*/ 985384 w 5474354"/>
              <a:gd name="connsiteY2" fmla="*/ 0 h 461665"/>
              <a:gd name="connsiteX3" fmla="*/ 1423332 w 5474354"/>
              <a:gd name="connsiteY3" fmla="*/ 0 h 461665"/>
              <a:gd name="connsiteX4" fmla="*/ 1806537 w 5474354"/>
              <a:gd name="connsiteY4" fmla="*/ 0 h 461665"/>
              <a:gd name="connsiteX5" fmla="*/ 2189742 w 5474354"/>
              <a:gd name="connsiteY5" fmla="*/ 0 h 461665"/>
              <a:gd name="connsiteX6" fmla="*/ 2737177 w 5474354"/>
              <a:gd name="connsiteY6" fmla="*/ 0 h 461665"/>
              <a:gd name="connsiteX7" fmla="*/ 3394099 w 5474354"/>
              <a:gd name="connsiteY7" fmla="*/ 0 h 461665"/>
              <a:gd name="connsiteX8" fmla="*/ 3832048 w 5474354"/>
              <a:gd name="connsiteY8" fmla="*/ 0 h 461665"/>
              <a:gd name="connsiteX9" fmla="*/ 4379483 w 5474354"/>
              <a:gd name="connsiteY9" fmla="*/ 0 h 461665"/>
              <a:gd name="connsiteX10" fmla="*/ 4762688 w 5474354"/>
              <a:gd name="connsiteY10" fmla="*/ 0 h 461665"/>
              <a:gd name="connsiteX11" fmla="*/ 5474354 w 5474354"/>
              <a:gd name="connsiteY11" fmla="*/ 0 h 461665"/>
              <a:gd name="connsiteX12" fmla="*/ 5474354 w 5474354"/>
              <a:gd name="connsiteY12" fmla="*/ 461665 h 461665"/>
              <a:gd name="connsiteX13" fmla="*/ 5036406 w 5474354"/>
              <a:gd name="connsiteY13" fmla="*/ 461665 h 461665"/>
              <a:gd name="connsiteX14" fmla="*/ 4598457 w 5474354"/>
              <a:gd name="connsiteY14" fmla="*/ 461665 h 461665"/>
              <a:gd name="connsiteX15" fmla="*/ 4051022 w 5474354"/>
              <a:gd name="connsiteY15" fmla="*/ 461665 h 461665"/>
              <a:gd name="connsiteX16" fmla="*/ 3503587 w 5474354"/>
              <a:gd name="connsiteY16" fmla="*/ 461665 h 461665"/>
              <a:gd name="connsiteX17" fmla="*/ 2846664 w 5474354"/>
              <a:gd name="connsiteY17" fmla="*/ 461665 h 461665"/>
              <a:gd name="connsiteX18" fmla="*/ 2463459 w 5474354"/>
              <a:gd name="connsiteY18" fmla="*/ 461665 h 461665"/>
              <a:gd name="connsiteX19" fmla="*/ 2025511 w 5474354"/>
              <a:gd name="connsiteY19" fmla="*/ 461665 h 461665"/>
              <a:gd name="connsiteX20" fmla="*/ 1532819 w 5474354"/>
              <a:gd name="connsiteY20" fmla="*/ 461665 h 461665"/>
              <a:gd name="connsiteX21" fmla="*/ 985384 w 5474354"/>
              <a:gd name="connsiteY21" fmla="*/ 461665 h 461665"/>
              <a:gd name="connsiteX22" fmla="*/ 547435 w 5474354"/>
              <a:gd name="connsiteY22" fmla="*/ 461665 h 461665"/>
              <a:gd name="connsiteX23" fmla="*/ 0 w 5474354"/>
              <a:gd name="connsiteY23" fmla="*/ 461665 h 461665"/>
              <a:gd name="connsiteX24" fmla="*/ 0 w 5474354"/>
              <a:gd name="connsiteY24" fmla="*/ 0 h 46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474354" h="461665" fill="none" extrusionOk="0">
                <a:moveTo>
                  <a:pt x="0" y="0"/>
                </a:moveTo>
                <a:cubicBezTo>
                  <a:pt x="170021" y="-3095"/>
                  <a:pt x="477849" y="64722"/>
                  <a:pt x="602179" y="0"/>
                </a:cubicBezTo>
                <a:cubicBezTo>
                  <a:pt x="726509" y="-64722"/>
                  <a:pt x="863143" y="939"/>
                  <a:pt x="985384" y="0"/>
                </a:cubicBezTo>
                <a:cubicBezTo>
                  <a:pt x="1107626" y="-939"/>
                  <a:pt x="1229707" y="12912"/>
                  <a:pt x="1423332" y="0"/>
                </a:cubicBezTo>
                <a:cubicBezTo>
                  <a:pt x="1616957" y="-12912"/>
                  <a:pt x="1697940" y="14954"/>
                  <a:pt x="1806537" y="0"/>
                </a:cubicBezTo>
                <a:cubicBezTo>
                  <a:pt x="1915135" y="-14954"/>
                  <a:pt x="2104719" y="5329"/>
                  <a:pt x="2189742" y="0"/>
                </a:cubicBezTo>
                <a:cubicBezTo>
                  <a:pt x="2274765" y="-5329"/>
                  <a:pt x="2467944" y="44072"/>
                  <a:pt x="2737177" y="0"/>
                </a:cubicBezTo>
                <a:cubicBezTo>
                  <a:pt x="3006410" y="-44072"/>
                  <a:pt x="3130749" y="58078"/>
                  <a:pt x="3394099" y="0"/>
                </a:cubicBezTo>
                <a:cubicBezTo>
                  <a:pt x="3657449" y="-58078"/>
                  <a:pt x="3679719" y="52304"/>
                  <a:pt x="3832048" y="0"/>
                </a:cubicBezTo>
                <a:cubicBezTo>
                  <a:pt x="3984377" y="-52304"/>
                  <a:pt x="4141761" y="23331"/>
                  <a:pt x="4379483" y="0"/>
                </a:cubicBezTo>
                <a:cubicBezTo>
                  <a:pt x="4617206" y="-23331"/>
                  <a:pt x="4657820" y="21873"/>
                  <a:pt x="4762688" y="0"/>
                </a:cubicBezTo>
                <a:cubicBezTo>
                  <a:pt x="4867556" y="-21873"/>
                  <a:pt x="5137554" y="55150"/>
                  <a:pt x="5474354" y="0"/>
                </a:cubicBezTo>
                <a:cubicBezTo>
                  <a:pt x="5520386" y="199671"/>
                  <a:pt x="5455188" y="232419"/>
                  <a:pt x="5474354" y="461665"/>
                </a:cubicBezTo>
                <a:cubicBezTo>
                  <a:pt x="5317548" y="481972"/>
                  <a:pt x="5135854" y="434454"/>
                  <a:pt x="5036406" y="461665"/>
                </a:cubicBezTo>
                <a:cubicBezTo>
                  <a:pt x="4936958" y="488876"/>
                  <a:pt x="4814256" y="454410"/>
                  <a:pt x="4598457" y="461665"/>
                </a:cubicBezTo>
                <a:cubicBezTo>
                  <a:pt x="4382658" y="468920"/>
                  <a:pt x="4261134" y="446426"/>
                  <a:pt x="4051022" y="461665"/>
                </a:cubicBezTo>
                <a:cubicBezTo>
                  <a:pt x="3840911" y="476904"/>
                  <a:pt x="3721514" y="398857"/>
                  <a:pt x="3503587" y="461665"/>
                </a:cubicBezTo>
                <a:cubicBezTo>
                  <a:pt x="3285660" y="524473"/>
                  <a:pt x="3155756" y="417735"/>
                  <a:pt x="2846664" y="461665"/>
                </a:cubicBezTo>
                <a:cubicBezTo>
                  <a:pt x="2537572" y="505595"/>
                  <a:pt x="2566148" y="429881"/>
                  <a:pt x="2463459" y="461665"/>
                </a:cubicBezTo>
                <a:cubicBezTo>
                  <a:pt x="2360771" y="493449"/>
                  <a:pt x="2171579" y="420058"/>
                  <a:pt x="2025511" y="461665"/>
                </a:cubicBezTo>
                <a:cubicBezTo>
                  <a:pt x="1879443" y="503272"/>
                  <a:pt x="1650024" y="431210"/>
                  <a:pt x="1532819" y="461665"/>
                </a:cubicBezTo>
                <a:cubicBezTo>
                  <a:pt x="1415614" y="492120"/>
                  <a:pt x="1229699" y="445030"/>
                  <a:pt x="985384" y="461665"/>
                </a:cubicBezTo>
                <a:cubicBezTo>
                  <a:pt x="741070" y="478300"/>
                  <a:pt x="702922" y="448563"/>
                  <a:pt x="547435" y="461665"/>
                </a:cubicBezTo>
                <a:cubicBezTo>
                  <a:pt x="391948" y="474767"/>
                  <a:pt x="221238" y="433421"/>
                  <a:pt x="0" y="461665"/>
                </a:cubicBezTo>
                <a:cubicBezTo>
                  <a:pt x="-15415" y="276976"/>
                  <a:pt x="26066" y="98068"/>
                  <a:pt x="0" y="0"/>
                </a:cubicBezTo>
                <a:close/>
              </a:path>
              <a:path w="5474354" h="461665" stroke="0" extrusionOk="0">
                <a:moveTo>
                  <a:pt x="0" y="0"/>
                </a:moveTo>
                <a:cubicBezTo>
                  <a:pt x="120661" y="-58980"/>
                  <a:pt x="367993" y="55499"/>
                  <a:pt x="602179" y="0"/>
                </a:cubicBezTo>
                <a:cubicBezTo>
                  <a:pt x="836365" y="-55499"/>
                  <a:pt x="859995" y="7993"/>
                  <a:pt x="1040127" y="0"/>
                </a:cubicBezTo>
                <a:cubicBezTo>
                  <a:pt x="1220259" y="-7993"/>
                  <a:pt x="1297813" y="3936"/>
                  <a:pt x="1532819" y="0"/>
                </a:cubicBezTo>
                <a:cubicBezTo>
                  <a:pt x="1767825" y="-3936"/>
                  <a:pt x="1871842" y="78521"/>
                  <a:pt x="2189742" y="0"/>
                </a:cubicBezTo>
                <a:cubicBezTo>
                  <a:pt x="2507642" y="-78521"/>
                  <a:pt x="2490701" y="43504"/>
                  <a:pt x="2627690" y="0"/>
                </a:cubicBezTo>
                <a:cubicBezTo>
                  <a:pt x="2764679" y="-43504"/>
                  <a:pt x="2991923" y="32796"/>
                  <a:pt x="3229869" y="0"/>
                </a:cubicBezTo>
                <a:cubicBezTo>
                  <a:pt x="3467815" y="-32796"/>
                  <a:pt x="3705211" y="8416"/>
                  <a:pt x="3832048" y="0"/>
                </a:cubicBezTo>
                <a:cubicBezTo>
                  <a:pt x="3958885" y="-8416"/>
                  <a:pt x="4085062" y="38690"/>
                  <a:pt x="4324740" y="0"/>
                </a:cubicBezTo>
                <a:cubicBezTo>
                  <a:pt x="4564418" y="-38690"/>
                  <a:pt x="4736693" y="46625"/>
                  <a:pt x="4926919" y="0"/>
                </a:cubicBezTo>
                <a:cubicBezTo>
                  <a:pt x="5117145" y="-46625"/>
                  <a:pt x="5302274" y="58826"/>
                  <a:pt x="5474354" y="0"/>
                </a:cubicBezTo>
                <a:cubicBezTo>
                  <a:pt x="5481455" y="217727"/>
                  <a:pt x="5421189" y="346486"/>
                  <a:pt x="5474354" y="461665"/>
                </a:cubicBezTo>
                <a:cubicBezTo>
                  <a:pt x="5372726" y="508964"/>
                  <a:pt x="5092248" y="402937"/>
                  <a:pt x="4981662" y="461665"/>
                </a:cubicBezTo>
                <a:cubicBezTo>
                  <a:pt x="4871076" y="520393"/>
                  <a:pt x="4783427" y="454326"/>
                  <a:pt x="4598457" y="461665"/>
                </a:cubicBezTo>
                <a:cubicBezTo>
                  <a:pt x="4413487" y="469004"/>
                  <a:pt x="4183457" y="434618"/>
                  <a:pt x="3941535" y="461665"/>
                </a:cubicBezTo>
                <a:cubicBezTo>
                  <a:pt x="3699613" y="488712"/>
                  <a:pt x="3550792" y="425651"/>
                  <a:pt x="3394099" y="461665"/>
                </a:cubicBezTo>
                <a:cubicBezTo>
                  <a:pt x="3237406" y="497679"/>
                  <a:pt x="3005170" y="422492"/>
                  <a:pt x="2901408" y="461665"/>
                </a:cubicBezTo>
                <a:cubicBezTo>
                  <a:pt x="2797646" y="500838"/>
                  <a:pt x="2630413" y="419904"/>
                  <a:pt x="2408716" y="461665"/>
                </a:cubicBezTo>
                <a:cubicBezTo>
                  <a:pt x="2187019" y="503426"/>
                  <a:pt x="2071207" y="406709"/>
                  <a:pt x="1916024" y="461665"/>
                </a:cubicBezTo>
                <a:cubicBezTo>
                  <a:pt x="1760841" y="516621"/>
                  <a:pt x="1603819" y="439506"/>
                  <a:pt x="1478076" y="461665"/>
                </a:cubicBezTo>
                <a:cubicBezTo>
                  <a:pt x="1352333" y="483824"/>
                  <a:pt x="1090852" y="419744"/>
                  <a:pt x="985384" y="461665"/>
                </a:cubicBezTo>
                <a:cubicBezTo>
                  <a:pt x="879916" y="503586"/>
                  <a:pt x="667190" y="456214"/>
                  <a:pt x="492692" y="461665"/>
                </a:cubicBezTo>
                <a:cubicBezTo>
                  <a:pt x="318194" y="467116"/>
                  <a:pt x="238781" y="402634"/>
                  <a:pt x="0" y="461665"/>
                </a:cubicBezTo>
                <a:cubicBezTo>
                  <a:pt x="-38008" y="342681"/>
                  <a:pt x="29041" y="188436"/>
                  <a:pt x="0" y="0"/>
                </a:cubicBezTo>
                <a:close/>
              </a:path>
            </a:pathLst>
          </a:cu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extLst>
              <a:ext uri="{C807C97D-BFC1-408E-A445-0C87EB9F89A2}">
                <ask:lineSketchStyleProps xmlns:ask="http://schemas.microsoft.com/office/drawing/2018/sketchyshapes" sd="221527963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spc="-35" dirty="0">
                <a:latin typeface="Verdana"/>
              </a:rPr>
              <a:t>Data Collection and Understating:-</a:t>
            </a:r>
          </a:p>
        </p:txBody>
      </p:sp>
    </p:spTree>
    <p:extLst>
      <p:ext uri="{BB962C8B-B14F-4D97-AF65-F5344CB8AC3E}">
        <p14:creationId xmlns:p14="http://schemas.microsoft.com/office/powerpoint/2010/main" val="284286690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CC0000"/>
      </a:dk1>
      <a:lt1>
        <a:srgbClr val="134F5C"/>
      </a:lt1>
      <a:dk2>
        <a:srgbClr val="F5FDFF"/>
      </a:dk2>
      <a:lt2>
        <a:srgbClr val="FFF1F1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412</Words>
  <Application>Microsoft Office PowerPoint</Application>
  <PresentationFormat>On-screen Show (16:9)</PresentationFormat>
  <Paragraphs>57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Verdana</vt:lpstr>
      <vt:lpstr>Courier New</vt:lpstr>
      <vt:lpstr>Algerian</vt:lpstr>
      <vt:lpstr>Wingdings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kuresh</dc:creator>
  <cp:lastModifiedBy>kuresh chandra tripathy</cp:lastModifiedBy>
  <cp:revision>4</cp:revision>
  <dcterms:modified xsi:type="dcterms:W3CDTF">2022-12-10T14:05:32Z</dcterms:modified>
</cp:coreProperties>
</file>